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5" r:id="rId4"/>
    <p:sldId id="266" r:id="rId5"/>
    <p:sldId id="284" r:id="rId6"/>
    <p:sldId id="281" r:id="rId7"/>
    <p:sldId id="285" r:id="rId8"/>
    <p:sldId id="280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82" r:id="rId21"/>
    <p:sldId id="299" r:id="rId22"/>
    <p:sldId id="283" r:id="rId23"/>
    <p:sldId id="300" r:id="rId24"/>
    <p:sldId id="301" r:id="rId25"/>
    <p:sldId id="303" r:id="rId26"/>
    <p:sldId id="306" r:id="rId27"/>
    <p:sldId id="304" r:id="rId28"/>
    <p:sldId id="257" r:id="rId29"/>
    <p:sldId id="305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90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24E04-F12E-4E06-86C9-E1DDAD7BA172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E42CB-F234-4D1C-BEF3-2AE3A85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9FE90-F047-4BE8-9D80-3D93213BEA6B}" type="slidenum">
              <a:rPr lang="en-US"/>
              <a:pPr/>
              <a:t>26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6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0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C9D7F447-29C6-4157-98A3-60CA122D6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03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3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0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7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6C2B-728E-4A07-852C-6355817B056E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146A6-211F-4AC7-A86D-1125733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9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ndatory_Palestine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3/36/Declaration_of_State_of_Israel_1948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10-1 How does the state of Israel come to be?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10-2 How is Israel perceived in the Muslim world?</a:t>
            </a:r>
          </a:p>
        </p:txBody>
      </p:sp>
    </p:spTree>
    <p:extLst>
      <p:ext uri="{BB962C8B-B14F-4D97-AF65-F5344CB8AC3E}">
        <p14:creationId xmlns:p14="http://schemas.microsoft.com/office/powerpoint/2010/main" val="278853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serhatengul.com/wp-content/uploads/2017/01/Ottoman-Empire-Map-Foundation-To-Pe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144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9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serhatengul.com/wp-content/uploads/2017/01/Fall-Of-Ottoman-Empir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1" y="0"/>
            <a:ext cx="8974394" cy="68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3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ile:Territorial changes of the Ottoman Empire 1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1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File:Territorial changes of the Ottoman Empire 1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" y="0"/>
            <a:ext cx="9047644" cy="68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2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File:Territorial changes of the Ottoman Empire 1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6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File:Territorial changes of the Ottoman Empire 1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80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File:Territorial changes of the Ottoman Empire 1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2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File:Territorial changes of the Ottoman Empire 1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" y="0"/>
            <a:ext cx="9131218" cy="69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3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File:Territorial changes of the Ottoman Empire 1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3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File:Territorial changes of the Ottoman Empire 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" y="-1"/>
            <a:ext cx="9137609" cy="69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5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1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s.huffingtonpost.com/2015-12-10-1449710760-1154387-sykespicot1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580"/>
            <a:ext cx="8842375" cy="68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4265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Balfour Declaration</a:t>
            </a:r>
          </a:p>
        </p:txBody>
      </p:sp>
      <p:pic>
        <p:nvPicPr>
          <p:cNvPr id="18434" name="Picture 2" descr="Balfour declaration unmar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50" y="381000"/>
            <a:ext cx="44908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ws balfour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095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656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s.huffingtonpost.com/2015-12-10-1449710801-3120682-leagueofnations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916"/>
            <a:ext cx="8884428" cy="6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799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1936–1939 Arab revolt in Palestine</a:t>
            </a:r>
            <a:r>
              <a:rPr lang="en-US" dirty="0"/>
              <a:t> was a nationalist uprising by Palestinian Arabs in </a:t>
            </a:r>
            <a:r>
              <a:rPr lang="en-US" dirty="0">
                <a:hlinkClick r:id="rId2" tooltip="Mandatory Palestine"/>
              </a:rPr>
              <a:t>Mandatory Palestine</a:t>
            </a:r>
            <a:r>
              <a:rPr lang="en-US" dirty="0"/>
              <a:t> against the British administration of the Palestine Mandate, demanding Arab independence and the end of Jewish immigration as the League of Nations had authorized in 1922. </a:t>
            </a:r>
          </a:p>
        </p:txBody>
      </p:sp>
    </p:spTree>
    <p:extLst>
      <p:ext uri="{BB962C8B-B14F-4D97-AF65-F5344CB8AC3E}">
        <p14:creationId xmlns:p14="http://schemas.microsoft.com/office/powerpoint/2010/main" val="3612809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War II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DECOLONIZATION</a:t>
            </a:r>
          </a:p>
        </p:txBody>
      </p:sp>
    </p:spTree>
    <p:extLst>
      <p:ext uri="{BB962C8B-B14F-4D97-AF65-F5344CB8AC3E}">
        <p14:creationId xmlns:p14="http://schemas.microsoft.com/office/powerpoint/2010/main" val="1543768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Creation of Israel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Jews had long hoped to establish an independent state in Palestine based on the covenant between Yahweh and Abraham (Genesis 17:7-8)</a:t>
            </a:r>
          </a:p>
          <a:p>
            <a:r>
              <a:rPr lang="en-US" altLang="en-US" sz="2800"/>
              <a:t>Arabs rejected this desire with equal passion</a:t>
            </a:r>
          </a:p>
          <a:p>
            <a:r>
              <a:rPr lang="en-US" altLang="en-US" sz="2800"/>
              <a:t>After the European anti-Semitism of the 1930s and the Holocaust of World War II, Jews increasingly began migrating to Palestine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65645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jewish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8540750" cy="5495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152400" y="5486400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Almost 400,000 Jewish refugees fled to Palestine/Israel</a:t>
            </a:r>
          </a:p>
        </p:txBody>
      </p:sp>
    </p:spTree>
    <p:extLst>
      <p:ext uri="{BB962C8B-B14F-4D97-AF65-F5344CB8AC3E}">
        <p14:creationId xmlns:p14="http://schemas.microsoft.com/office/powerpoint/2010/main" val="306863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Creation of Israel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Following World War I and the dismantling of the Ottoman Empire, the League of Nations’ mandate gave Great Britain control of Palestine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After World War II, the British concluded they could no longer control the escalating violence between Arabs and Jews and turned the problem over to the United Nations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 November 1947, the UN voted to partition Palestine </a:t>
            </a:r>
          </a:p>
        </p:txBody>
      </p:sp>
      <p:pic>
        <p:nvPicPr>
          <p:cNvPr id="7172" name="Picture 4" descr="MFAG007y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998788" cy="516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29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54578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Image result for 1947 un partition p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36" y="17206"/>
            <a:ext cx="371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34262"/>
            <a:ext cx="1981200" cy="35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49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Creation of Israel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8"/>
            <a:ext cx="3429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British forces withdrew and on May 14, 1948 the Jews proclaimed the establishment of the state of Israel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next day the Arabs attacked</a:t>
            </a:r>
          </a:p>
        </p:txBody>
      </p:sp>
      <p:pic>
        <p:nvPicPr>
          <p:cNvPr id="6150" name="Picture 6" descr="Image:Declaration of State of Israel 194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332288" cy="308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267200" y="5370513"/>
            <a:ext cx="4191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David Ben-Guiron, first prime minister of Israel, declares Israel’s independence</a:t>
            </a:r>
          </a:p>
        </p:txBody>
      </p:sp>
    </p:spTree>
    <p:extLst>
      <p:ext uri="{BB962C8B-B14F-4D97-AF65-F5344CB8AC3E}">
        <p14:creationId xmlns:p14="http://schemas.microsoft.com/office/powerpoint/2010/main" val="210402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Major Religions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r>
              <a:rPr lang="en-US"/>
              <a:t>Christianity: 1.9 billion people</a:t>
            </a:r>
          </a:p>
          <a:p>
            <a:r>
              <a:rPr lang="en-US"/>
              <a:t>Islam: 1.1 billion</a:t>
            </a:r>
          </a:p>
          <a:p>
            <a:r>
              <a:rPr lang="en-US"/>
              <a:t>Hinduism: 800 million</a:t>
            </a:r>
          </a:p>
          <a:p>
            <a:r>
              <a:rPr lang="en-US"/>
              <a:t>Buddhism: 325 million</a:t>
            </a:r>
          </a:p>
          <a:p>
            <a:r>
              <a:rPr lang="en-US"/>
              <a:t>Judaism: 13 million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Civil War breaks out in Israel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DECOLONIZATION</a:t>
            </a:r>
          </a:p>
          <a:p>
            <a:r>
              <a:rPr lang="en-US" dirty="0"/>
              <a:t>Does this sound familiar?</a:t>
            </a:r>
          </a:p>
        </p:txBody>
      </p:sp>
    </p:spTree>
    <p:extLst>
      <p:ext uri="{BB962C8B-B14F-4D97-AF65-F5344CB8AC3E}">
        <p14:creationId xmlns:p14="http://schemas.microsoft.com/office/powerpoint/2010/main" val="23166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23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7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s.huffingtonpost.com/2015-12-10-1449717975-695426-middleeastwealthoi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76250"/>
            <a:ext cx="679132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350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ages.huffingtonpost.com/2015-12-10-1449717942-5158675-maprecognitionisraelpalestin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585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s.huffingtonpost.com/2015-12-09-1449688798-9640350-Mid_East_Relig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42375" cy="68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028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huffingtonpost.com/2015-12-09-1449687255-2501667-islamicstatesup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8" y="76200"/>
            <a:ext cx="915112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393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Sykes-Picot Agreement 1916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Much of the Middle East’s current geopolitical order can be traced back to a crude map drawn by two men as part of a secret agreement in 1916. </a:t>
            </a:r>
          </a:p>
          <a:p>
            <a:r>
              <a:rPr lang="en-US" dirty="0"/>
              <a:t>Sir Mark Sykes (English) and François Georges-Picot (French) carved up the former Ottoman Empire into zones of influence for their respective countries. </a:t>
            </a:r>
          </a:p>
          <a:p>
            <a:r>
              <a:rPr lang="en-US" dirty="0"/>
              <a:t>These zones later formed the basis for many of the national borders, and ethnic / sectarian tensions, that persist in the Middle East today.</a:t>
            </a:r>
          </a:p>
        </p:txBody>
      </p:sp>
    </p:spTree>
    <p:extLst>
      <p:ext uri="{BB962C8B-B14F-4D97-AF65-F5344CB8AC3E}">
        <p14:creationId xmlns:p14="http://schemas.microsoft.com/office/powerpoint/2010/main" val="289257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311</Words>
  <Application>Microsoft Office PowerPoint</Application>
  <PresentationFormat>On-screen Show (4:3)</PresentationFormat>
  <Paragraphs>32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Tahoma</vt:lpstr>
      <vt:lpstr>Office Theme</vt:lpstr>
      <vt:lpstr>10-1 How does the state of Israel come to be?  10-2 How is Israel perceived in the Muslim world?</vt:lpstr>
      <vt:lpstr>PowerPoint Presentation</vt:lpstr>
      <vt:lpstr>Five Major Religions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Sykes-Picot Agreement 1916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War II </vt:lpstr>
      <vt:lpstr>Creation of Israel</vt:lpstr>
      <vt:lpstr>PowerPoint Presentation</vt:lpstr>
      <vt:lpstr>Creation of Israel</vt:lpstr>
      <vt:lpstr>PowerPoint Presentation</vt:lpstr>
      <vt:lpstr>Creation of Israel</vt:lpstr>
      <vt:lpstr>Civil War breaks out in Israel</vt:lpstr>
    </vt:vector>
  </TitlesOfParts>
  <Company>Weymouth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Galusha, Justin</dc:creator>
  <cp:lastModifiedBy>Galusha, Justin</cp:lastModifiedBy>
  <cp:revision>13</cp:revision>
  <dcterms:created xsi:type="dcterms:W3CDTF">2014-05-19T13:18:26Z</dcterms:created>
  <dcterms:modified xsi:type="dcterms:W3CDTF">2017-05-14T22:56:48Z</dcterms:modified>
</cp:coreProperties>
</file>