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7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8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6777-AECE-4C00-8F8E-E823E641666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1BE1-55F9-48CD-BD69-A0CB152F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nduringcharm.com/inspiration/images/sturbridge/osv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28600"/>
            <a:ext cx="9144001" cy="60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7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Wheel</a:t>
            </a:r>
            <a:endParaRPr lang="en-US" dirty="0"/>
          </a:p>
        </p:txBody>
      </p:sp>
      <p:pic>
        <p:nvPicPr>
          <p:cNvPr id="8194" name="Picture 2" descr="http://www.top-alternative-energy-sources.com/images/water-wheel-horiz40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220727"/>
            <a:ext cx="53993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wincitiesdailyphoto.com/2008/water_wheel_como_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5" y="2514599"/>
            <a:ext cx="3661969" cy="2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2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Watt</a:t>
            </a:r>
            <a:endParaRPr lang="en-US" dirty="0"/>
          </a:p>
        </p:txBody>
      </p:sp>
      <p:pic>
        <p:nvPicPr>
          <p:cNvPr id="10242" name="Picture 2" descr="http://upload.wikimedia.org/wikipedia/commons/9/9e/Maquina_vapor_Watt_ETSI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6770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hQVFBQVFBQUFBQUFRQUFBUUFBQVFBQUFBQXHCYeFxkjGRQUHy8gJCcpLCwsFR4xNTAqNSYrLCkBCQoKDgwOGA8PGCkcHBwpKSkpLCwpLCkpLCkpLCksKSwsLCwsKSkpLCkpKSkpKSksLCkpLCksLCksLCwpKSwpLP/AABEIAPwAyAMBIgACEQEDEQH/xAAbAAACAwEBAQAAAAAAAAAAAAABAgADBAUGB//EADcQAAICAQEFBgUDAwMFAAAAAAABAhEDIQQFEjFBIlFhcYGRBhMyobHB0fAVUmKisuEHFjNCU//EABkBAAMBAQEAAAAAAAAAAAAAAAABAgMEBf/EACERAQEBAQACAgMAAwAAAAAAAAABEQIDEiExBEFREyJh/9oADAMBAAIRAxEAPwD5S5ATAMZWrkFMNgIhaMOmOhENxC0YOpKZExkxW08AAUwC0YIWgJDBp4raGQzQaD2GArLIRAmPAm9U8KoBcS1REkxe1GKmhZRLKA0HtTxV8sEol9FckE6GFSojiEKQaC4+a81+QjY46rzQC5U1liEEUM0VRCsiYWBADWFCoKES0ZSK0MkTThiURDRQtUnCAdBUSdBYjqAVEfhJtMsYjUNGJEhaYIkoFiRHAWjFDgFRLljDHH4i0M8ytxNE4FUkVKFTiGKLCKI9JXWq8yDNdpea/JDTn6RWSKJIEBir9iEYGhpIAwiHUQJDIRmUSyMRUx0RacBBoCLYxJ3FBFFiQqiW4yLQkUWcAYRNGz7HKT7Kb9CNNnUA0dDNu6cecX9jO4U9U/ULsBFjK5xNBVNC0K60FWg/CBwGCCvFoWcQJD0lFBoLChhWlTvxRAZJakNefpFc+LGTEQbNaUO0KkNZCTBDIMUMoitPESLIiotoi0wRYkGGMdQM7VFjAthEZQHom0NW69geXJGC6834H1DdW54xxqKiklzdankvgHAuKU2rS7K8+p9BwTcn3IcuFZrFtO7IuOlePOzhby3IpR+lPxq39j2E4qKbfccDNtS1SrX+dS+bsRZjwO37vcHVaHMcT1m9Y2mq/bvPN5NlktWvv6e5HXP8VOv6yMVjy5i0QtW0F8h3ADiPSUSiPjiM4DY0GhnyrUg+VarzIbcfSa4qeobAMdNZDY1igRJrosdMpiyyJHUXKtih1ESEjRBWY1RoF8I2VxRojyM6Z1DQHCMgzgSb03wPtXYkv8n+/wCD2mLecMcXKclGMebfJHx7YN5zwTai6vXk37HqNwYv6jxQm2pRVrR1JO0m0+qH1LL/AMXMse5/7kw5oN422v7uF8PuczbsdRuK1/K8jJuH4YeLJJZpTrsqKtqHZfONVz7mdXfeRR+hXS0SKlyosmOFtW2Rmly0+rVXp49TzO8drgpSinpXXmn5mDeO8cinKlo5NLv8LRwY5lPI1J0+ndd8mdEm/LH6dXBK29U+5rqXKAuxbKorXVmpxOTvqe3w25nwooEol1CyQpTVuIqRbKIlD0KckSDT/Yhtx9IrzyGiK3qMdlYwzYKBYSTMNBiBiSbRFmmDMUGaMcjHuLlbcZfAz45mqC0MKo7gWRQIDoiqjkbxwVPiX8o9f8D73jDJq+Hs1K/D+Mw7Hul5265Lm6v0M+9d2vC9VKnopVSfg3yQ717ST+L4ma+jbNvj5qlONSx8Tjqmm3HnwvrTMm8Mmv4PFbg3lbjifG4a1CCSt/5Sb068qPTbftUMUdI8K6Ru3b7rY1VwM+wKTnNrs4rm348orzbZ4WOH5kpu67Ta9z3/AMYOWLdsGn2suZTyNdFwy4I/6LPnOy52rrqd3g5znf64vN1vWfx3Nj3wmqmmmtLq4+/Q6fFoeTxSqzq7s2iSh2l2V9L615dxj5fx/wB8q48v6rquQEirFmjLk7LWcuY3gSYEiIkUMKppWr5EGzrQhrxfhFjzKZLA+ZDvc8FDWBD8JNUDYyYKAILFItx5DNYVMmzTldLFlOhgkcPHM37PtVHN5OGkr0GxbGp3b4Uq1q9TR/Sf8rb1jS0epjhvjFGMXJuKWnfq/A6GHf8Aik5SjOMpL/1TWkfDvM/T/XcOX5x0M28IbHjipKWvNx1t97PL723x86b4ZScFyhNrS+dJJCb53u8zV6pcktV5tnMUNbfP8Bzz8NbcV7Ttc8TjOEmpJ1fevE7vw9t0s7byqTlo4t8VNdavSwbh3JjzPjzK4p1GPfWr8+70Z7/d8FpFKKglypO9NIpPlSN/jMz5c96tv28f/wBTd5RWDBgjX/0filHgT/3L0Pm8ZUd7433h87bMjX0xaxx8oafnifqcM7PHM5jn6u1Zxlvz33/sUQQZMsl8doadp0zpbFvm3U/f9ziXoRMjvx89z5Vz1efp7C0FHN3RtXHGnzj+Oh08Z5nfPrcrrl2arypkLMxA5OvJtakQxKPRrmiJliYiiNwk0zARACANESDIFjB4l2KRTFklOlZNmnLinb9o4nXRfkzKQG7Izo559ZjG3bro7tzSb1k2l3uzdnz8MW/Y52yTpUDbc90vc5uuPbtt7Zy+g/B2yuWzxfVK9eTcuJ2/SztbVt3yo5MsnrHHaXilovdmP4fzRx4YpP68WNrubUdafsef+ON5cMFjT1kqfkm7/Qzk9uhbkeHy5HJtvm237ipBaAd7AyYs2QDEEsMRUNEYaN37RwZE+jdPyZ6pSPGHde9ei10Wr0XT17zj/I8dtljo8V/TpzyfchyYbXLTWlpyS8upDCcWOi8Vz3zGoaOMbgOy1yQiiMoIfhFeNk6ZSIPyxuHwAFkBIscfAHAAKijacmlGpI5+aVyZXE2l1fghIohLNmS6WWuRSmAISYdrs7n3+8S4J3LH0XWPl4eBXv3eMcs4uLbSjVvnq76nKZLJnE9tPbmGcgChLSNgZGyMQBDIUZDCMtxyKhoMnpfFytT2l6JBM6IRJI167td7FumT5+pr/oiXU3QZpxapnJ11SjiZN3VyVmTLhcen4+x6ZR07/wAGeWxt/wCN/wA6j9sLHm2nYjfR6eZ6LJuqHOS++plluLj1hfrqi53KWVx29NCv5h1snw9OPiczPsjTppr0/JU6lOys+TLoYGzZlg0nZko35Z0LIAhZCQhEBCAIACEAFAECSiMAUZChQARoPUUMRHPtYua8yAIS0r6Fi2fyLo4XrTS0tadRsMUzQ8C8zi6nwcVRxXX3r9R5bO0m0rfi6HxqncYun1apadDZhwxaUnr18PYJJ+x8uNs2z/M9Hr/OSNeDYeGTa681drTr5m3bNphjS42ocT7MUrnN+EVr6nA3tvdyXBFcMW6cerX+Ulz8iO/JJ8L54tWbfv7FBuKkm/CSpepws+9oy5zVdydL/kE4QStRi1/bWvK9GvIxvY4tW6u64a19u7kTLzfvWllhs08Elzj7nK2nBBfRKzdm2VLol6eJTlxR7uh0eOzn6tZdTXOcBS+WNWUzR1ysLAIQBRGZKAQAhCWQAICIgBCESCARIICAFhCAM2r6VsjVHUxzVa0eR2v4jhjVQ7cv9K8318l7nG27fWbInxTaV/StF7I5/W0Pebbv3Dj/APJkS8EuKT9EcDeHx232dnjwLl8ySUp+cV9MfueMlN95OIueGQvd6XDmjTc+Oc5O3NvtPw1vQtntsKWk0117Oula9Dy3zX3v3YPmPvfuY38XbtrWebJmPTPb4dYt62qqNOmtK8GyhbQrtcS9Ezgcb72FZX3v3Y5+LJ+x/md7LnTWrevgYtqzfblS/wCTn/Nfe/dg+a+/7l8+D1TfJqZJ2xJBchJTOmRlaFEoiZGUSBNOzbHxHpYfCXHiTWj7zHvzc83K0njtmvIEN+17mnjlT0XRvRe/Qx5sDg2pKmuhpOpfpnZZ9kGJYpRDYLIAAI0ULZIsDWNkIQhbVGKvl/PIfP8AR5iKKsr2gj7p/UUNkTARGjMSEoKAFkwpiMIwLYCWSxkgKJZAAUFAIAej3NgjLqqX1N/se83Nt+zyjwxnFyXOmfIVIfFnlF3FtPvTpnJ3+P7XddE82fp9c3nsWOa1VnivjLd3DHFJcknF+F6xvzSZm3N8Tz+ZFZZtw/XpfhdHpt9KMsEo6U1fe7/uvzr2M+OevF18n3Z1Ph85AwtUKd7mQFhJQGiCAgBZZAQIRVz5am/1Ks7/AAWLn7lWXmTPsX6VhRA0WhCS5BQk2ACKDkhVeKv3Gxyq+tpoScrYyThFGUgMYSyEAAEBCWBoQhBBDp7Pv7In2nxxcVFxlypVVNcqpHMCK8y/Y1ftudTlxKPDfS7M9BIypMICEIAQhLCAFMgKCI1/F+ouTVjNaivmTPs79FoJKJRSQkxIhmwIIEYAsjQwFEGDCICFUB/khoHIjVyQJYRHEujlY6yXzSDar1lZSG54F3FctnQp3Dvi6ZSMtcF4hWNeJXsj0qkhfwIScRy6V5sICgkGkCECAEgWARtEhJFsxIxsBS0QNCyAlciJBoaMRhMcRVzLBaAFGxSpkSIkAXpph+Un3lNDcjO8rnX9M8PcSGOuY0JFkCbsXMqORVkyKgTytPyFUwnK75P0nCKxnMHEViPYYpCMZyBxseFelcoUKWZGJRUZ0EGiDUMgAPwk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BQVFBQUFBQUFRQUFBUUFBQVFBQUFBQXHCYeFxkjGRQUHy8gJCcpLCwsFR4xNTAqNSYrLCkBCQoKDgwOGA8PGCkcHBwpKSkpLCwpLCkpLCkpLCksKSwsLCwsKSkpLCkpKSkpKSksLCkpLCksLCksLCwpKSwpLP/AABEIAPwAyAMBIgACEQEDEQH/xAAbAAACAwEBAQAAAAAAAAAAAAABAgADBAUGB//EADcQAAICAQEFBgUDAwMFAAAAAAABAhEDIQQFEjFBIlFhcYGRBhMyobHB0fAVUmKisuEHFjNCU//EABkBAAMBAQEAAAAAAAAAAAAAAAABAgMEBf/EACERAQEBAQACAgMAAwAAAAAAAAABEQIDEiExBEFREyJh/9oADAMBAAIRAxEAPwD5S5ATAMZWrkFMNgIhaMOmOhENxC0YOpKZExkxW08AAUwC0YIWgJDBp4raGQzQaD2GArLIRAmPAm9U8KoBcS1REkxe1GKmhZRLKA0HtTxV8sEol9FckE6GFSojiEKQaC4+a81+QjY46rzQC5U1liEEUM0VRCsiYWBADWFCoKES0ZSK0MkTThiURDRQtUnCAdBUSdBYjqAVEfhJtMsYjUNGJEhaYIkoFiRHAWjFDgFRLljDHH4i0M8ytxNE4FUkVKFTiGKLCKI9JXWq8yDNdpea/JDTn6RWSKJIEBir9iEYGhpIAwiHUQJDIRmUSyMRUx0RacBBoCLYxJ3FBFFiQqiW4yLQkUWcAYRNGz7HKT7Kb9CNNnUA0dDNu6cecX9jO4U9U/ULsBFjK5xNBVNC0K60FWg/CBwGCCvFoWcQJD0lFBoLChhWlTvxRAZJakNefpFc+LGTEQbNaUO0KkNZCTBDIMUMoitPESLIiotoi0wRYkGGMdQM7VFjAthEZQHom0NW69geXJGC6834H1DdW54xxqKiklzdankvgHAuKU2rS7K8+p9BwTcn3IcuFZrFtO7IuOlePOzhby3IpR+lPxq39j2E4qKbfccDNtS1SrX+dS+bsRZjwO37vcHVaHMcT1m9Y2mq/bvPN5NlktWvv6e5HXP8VOv6yMVjy5i0QtW0F8h3ADiPSUSiPjiM4DY0GhnyrUg+VarzIbcfSa4qeobAMdNZDY1igRJrosdMpiyyJHUXKtih1ESEjRBWY1RoF8I2VxRojyM6Z1DQHCMgzgSb03wPtXYkv8n+/wCD2mLecMcXKclGMebfJHx7YN5zwTai6vXk37HqNwYv6jxQm2pRVrR1JO0m0+qH1LL/AMXMse5/7kw5oN422v7uF8PuczbsdRuK1/K8jJuH4YeLJJZpTrsqKtqHZfONVz7mdXfeRR+hXS0SKlyosmOFtW2Rmly0+rVXp49TzO8drgpSinpXXmn5mDeO8cinKlo5NLv8LRwY5lPI1J0+ndd8mdEm/LH6dXBK29U+5rqXKAuxbKorXVmpxOTvqe3w25nwooEol1CyQpTVuIqRbKIlD0KckSDT/Yhtx9IrzyGiK3qMdlYwzYKBYSTMNBiBiSbRFmmDMUGaMcjHuLlbcZfAz45mqC0MKo7gWRQIDoiqjkbxwVPiX8o9f8D73jDJq+Hs1K/D+Mw7Hul5265Lm6v0M+9d2vC9VKnopVSfg3yQ717ST+L4ma+jbNvj5qlONSx8Tjqmm3HnwvrTMm8Mmv4PFbg3lbjifG4a1CCSt/5Sb068qPTbftUMUdI8K6Ru3b7rY1VwM+wKTnNrs4rm348orzbZ4WOH5kpu67Ta9z3/AMYOWLdsGn2suZTyNdFwy4I/6LPnOy52rrqd3g5znf64vN1vWfx3Nj3wmqmmmtLq4+/Q6fFoeTxSqzq7s2iSh2l2V9L615dxj5fx/wB8q48v6rquQEirFmjLk7LWcuY3gSYEiIkUMKppWr5EGzrQhrxfhFjzKZLA+ZDvc8FDWBD8JNUDYyYKAILFItx5DNYVMmzTldLFlOhgkcPHM37PtVHN5OGkr0GxbGp3b4Uq1q9TR/Sf8rb1jS0epjhvjFGMXJuKWnfq/A6GHf8Aik5SjOMpL/1TWkfDvM/T/XcOX5x0M28IbHjipKWvNx1t97PL723x86b4ZScFyhNrS+dJJCb53u8zV6pcktV5tnMUNbfP8Bzz8NbcV7Ttc8TjOEmpJ1fevE7vw9t0s7byqTlo4t8VNdavSwbh3JjzPjzK4p1GPfWr8+70Z7/d8FpFKKglypO9NIpPlSN/jMz5c96tv28f/wBTd5RWDBgjX/0filHgT/3L0Pm8ZUd7433h87bMjX0xaxx8oafnifqcM7PHM5jn6u1Zxlvz33/sUQQZMsl8doadp0zpbFvm3U/f9ziXoRMjvx89z5Vz1efp7C0FHN3RtXHGnzj+Oh08Z5nfPrcrrl2arypkLMxA5OvJtakQxKPRrmiJliYiiNwk0zARACANESDIFjB4l2KRTFklOlZNmnLinb9o4nXRfkzKQG7Izo559ZjG3bro7tzSb1k2l3uzdnz8MW/Y52yTpUDbc90vc5uuPbtt7Zy+g/B2yuWzxfVK9eTcuJ2/SztbVt3yo5MsnrHHaXilovdmP4fzRx4YpP68WNrubUdafsef+ON5cMFjT1kqfkm7/Qzk9uhbkeHy5HJtvm237ipBaAd7AyYs2QDEEsMRUNEYaN37RwZE+jdPyZ6pSPGHde9ei10Wr0XT17zj/I8dtljo8V/TpzyfchyYbXLTWlpyS8upDCcWOi8Vz3zGoaOMbgOy1yQiiMoIfhFeNk6ZSIPyxuHwAFkBIscfAHAAKijacmlGpI5+aVyZXE2l1fghIohLNmS6WWuRSmAISYdrs7n3+8S4J3LH0XWPl4eBXv3eMcs4uLbSjVvnq76nKZLJnE9tPbmGcgChLSNgZGyMQBDIUZDCMtxyKhoMnpfFytT2l6JBM6IRJI167td7FumT5+pr/oiXU3QZpxapnJ11SjiZN3VyVmTLhcen4+x6ZR07/wAGeWxt/wCN/wA6j9sLHm2nYjfR6eZ6LJuqHOS++plluLj1hfrqi53KWVx29NCv5h1snw9OPiczPsjTppr0/JU6lOys+TLoYGzZlg0nZko35Z0LIAhZCQhEBCAIACEAFAECSiMAUZChQARoPUUMRHPtYua8yAIS0r6Fi2fyLo4XrTS0tadRsMUzQ8C8zi6nwcVRxXX3r9R5bO0m0rfi6HxqncYun1apadDZhwxaUnr18PYJJ+x8uNs2z/M9Hr/OSNeDYeGTa681drTr5m3bNphjS42ocT7MUrnN+EVr6nA3tvdyXBFcMW6cerX+Ulz8iO/JJ8L54tWbfv7FBuKkm/CSpepws+9oy5zVdydL/kE4QStRi1/bWvK9GvIxvY4tW6u64a19u7kTLzfvWllhs08Elzj7nK2nBBfRKzdm2VLol6eJTlxR7uh0eOzn6tZdTXOcBS+WNWUzR1ysLAIQBRGZKAQAhCWQAICIgBCESCARIICAFhCAM2r6VsjVHUxzVa0eR2v4jhjVQ7cv9K8318l7nG27fWbInxTaV/StF7I5/W0Pebbv3Dj/APJkS8EuKT9EcDeHx232dnjwLl8ySUp+cV9MfueMlN95OIueGQvd6XDmjTc+Oc5O3NvtPw1vQtntsKWk0117Oula9Dy3zX3v3YPmPvfuY38XbtrWebJmPTPb4dYt62qqNOmtK8GyhbQrtcS9Ezgcb72FZX3v3Y5+LJ+x/md7LnTWrevgYtqzfblS/wCTn/Nfe/dg+a+/7l8+D1TfJqZJ2xJBchJTOmRlaFEoiZGUSBNOzbHxHpYfCXHiTWj7zHvzc83K0njtmvIEN+17mnjlT0XRvRe/Qx5sDg2pKmuhpOpfpnZZ9kGJYpRDYLIAAI0ULZIsDWNkIQhbVGKvl/PIfP8AR5iKKsr2gj7p/UUNkTARGjMSEoKAFkwpiMIwLYCWSxkgKJZAAUFAIAej3NgjLqqX1N/se83Nt+zyjwxnFyXOmfIVIfFnlF3FtPvTpnJ3+P7XddE82fp9c3nsWOa1VnivjLd3DHFJcknF+F6xvzSZm3N8Tz+ZFZZtw/XpfhdHpt9KMsEo6U1fe7/uvzr2M+OevF18n3Z1Ph85AwtUKd7mQFhJQGiCAgBZZAQIRVz5am/1Ks7/AAWLn7lWXmTPsX6VhRA0WhCS5BQk2ACKDkhVeKv3Gxyq+tpoScrYyThFGUgMYSyEAAEBCWBoQhBBDp7Pv7In2nxxcVFxlypVVNcqpHMCK8y/Y1ftudTlxKPDfS7M9BIypMICEIAQhLCAFMgKCI1/F+ouTVjNaivmTPs79FoJKJRSQkxIhmwIIEYAsjQwFEGDCICFUB/khoHIjVyQJYRHEujlY6yXzSDar1lZSG54F3FctnQp3Dvi6ZSMtcF4hWNeJXsj0qkhfwIScRy6V5sICgkGkCECAEgWARtEhJFsxIxsBS0QNCyAlciJBoaMRhMcRVzLBaAFGxSpkSIkAXpph+Un3lNDcjO8rnX9M8PcSGOuY0JFkCbsXMqORVkyKgTytPyFUwnK75P0nCKxnMHEViPYYpCMZyBxseFelcoUKWZGJRUZ0EGiDUMgAPwkG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bbc.co.uk/history/historic_figures/images/watt_j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1473881"/>
            <a:ext cx="1857375" cy="25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historiann.com/wp-content/uploads/2008/11/plimothpump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" y="381000"/>
            <a:ext cx="9116842" cy="61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8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2135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1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4800" dirty="0" smtClean="0"/>
              <a:t>EQ 1-1 </a:t>
            </a:r>
            <a:r>
              <a:rPr lang="en-US" sz="4800" dirty="0"/>
              <a:t>What are the conditions necessary for Industrialization?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7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akingthemodernworld.org.uk/stories/the_industrial_town/06.ST.02/img/IM.1063_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8763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4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ncrypted-tbn0.gstatic.com/images?q=tbn:ANd9GcRmnQIEmy8bUTqnu3vDiB-6iY0N4-C9gTCwsgxm6GS_jeGrJI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690"/>
            <a:ext cx="7235825" cy="62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0480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Lord Charles Townshend</a:t>
            </a:r>
            <a:endParaRPr lang="en-US" dirty="0"/>
          </a:p>
        </p:txBody>
      </p:sp>
      <p:pic>
        <p:nvPicPr>
          <p:cNvPr id="5122" name="Picture 2" descr="http://upload.wikimedia.org/wikipedia/commons/1/12/Charles_Townshend,_2nd_Viscount_Townshend_by_Sir_Godfrey_Kneller,_Bt_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5" y="12290"/>
            <a:ext cx="5358191" cy="67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featdiabetes.org/resource/dynamic/global/food_-_turni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82999"/>
            <a:ext cx="19304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181600" y="4267200"/>
            <a:ext cx="3276600" cy="2209800"/>
          </a:xfrm>
          <a:prstGeom prst="wedgeRectCallout">
            <a:avLst>
              <a:gd name="adj1" fmla="val -126259"/>
              <a:gd name="adj2" fmla="val -177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Grow turnips and restore tired soil.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8107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Jethro</a:t>
            </a:r>
            <a:r>
              <a:rPr lang="en-US" dirty="0" smtClean="0"/>
              <a:t> </a:t>
            </a:r>
            <a:r>
              <a:rPr lang="en-US" dirty="0" err="1" smtClean="0"/>
              <a:t>Tull</a:t>
            </a:r>
            <a:endParaRPr lang="en-US" dirty="0"/>
          </a:p>
        </p:txBody>
      </p:sp>
      <p:pic>
        <p:nvPicPr>
          <p:cNvPr id="6146" name="Picture 2" descr="http://upload.wikimedia.org/wikipedia/commons/e/e0/Jethro_Tull_(agriculturis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733800" cy="51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iencemuseum.org.uk/images/object_images/535x535/10301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133600"/>
            <a:ext cx="50958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uffolklandscape.org.uk/userfiles/images/types/Plateau%20Claylands/Plateau%20Claylands%20Cranley%20intact%20random%20fields%20early%20enclosure%20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4608"/>
            <a:ext cx="6896100" cy="52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7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Essential Question</vt:lpstr>
      <vt:lpstr>PowerPoint Presentation</vt:lpstr>
      <vt:lpstr>PowerPoint Presentation</vt:lpstr>
      <vt:lpstr>Lord Charles Townshend</vt:lpstr>
      <vt:lpstr>Jethro Tull</vt:lpstr>
      <vt:lpstr>Enclosure</vt:lpstr>
      <vt:lpstr>Water Wheel</vt:lpstr>
      <vt:lpstr>James Watt</vt:lpstr>
    </vt:vector>
  </TitlesOfParts>
  <Company>Weymouth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Galusha, Justin</dc:creator>
  <cp:lastModifiedBy>Galusha, Justin</cp:lastModifiedBy>
  <cp:revision>4</cp:revision>
  <dcterms:created xsi:type="dcterms:W3CDTF">2013-09-18T13:21:26Z</dcterms:created>
  <dcterms:modified xsi:type="dcterms:W3CDTF">2013-09-18T14:33:51Z</dcterms:modified>
</cp:coreProperties>
</file>