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0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7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6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2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1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2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4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4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4530-2A64-4361-9C30-56AD2AED3D8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19E7-3455-491A-8F15-856734C9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0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the economic system used in the US and most of the world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6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Capital – just a fancy way of saying money that you have </a:t>
            </a:r>
            <a:r>
              <a:rPr lang="en-US" dirty="0" smtClean="0"/>
              <a:t>and are willing to invest in a company</a:t>
            </a:r>
          </a:p>
          <a:p>
            <a:r>
              <a:rPr lang="en-US" dirty="0" smtClean="0"/>
              <a:t>Invest – when you give a company capital in exchange for a piece of that company.</a:t>
            </a:r>
          </a:p>
          <a:p>
            <a:r>
              <a:rPr lang="en-US" dirty="0" smtClean="0"/>
              <a:t>Stock – the piece of the company you own when you invest in it.</a:t>
            </a:r>
            <a:endParaRPr lang="en-US" dirty="0" smtClean="0"/>
          </a:p>
          <a:p>
            <a:r>
              <a:rPr lang="en-US" dirty="0" smtClean="0"/>
              <a:t>Entrepreneurs – people who have capital and are willing to risk it to make more money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system </a:t>
            </a:r>
            <a:r>
              <a:rPr lang="en-US" dirty="0" smtClean="0"/>
              <a:t>– it is </a:t>
            </a:r>
            <a:r>
              <a:rPr lang="en-US" dirty="0" smtClean="0"/>
              <a:t>a way of handling a country’s production and distribution of goods.</a:t>
            </a:r>
          </a:p>
          <a:p>
            <a:r>
              <a:rPr lang="en-US" dirty="0" smtClean="0"/>
              <a:t>In Capitalism, individuals risk their own money to run companies that produce goods/services.</a:t>
            </a:r>
          </a:p>
          <a:p>
            <a:r>
              <a:rPr lang="en-US" dirty="0" smtClean="0"/>
              <a:t>In Capitalism, individuals spend their own money to buy those goods.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1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Capitalism can be defined as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economic system run by greed but controlled by competition where individuals make the decisions and own the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team has $10,000</a:t>
            </a:r>
          </a:p>
          <a:p>
            <a:r>
              <a:rPr lang="en-US" dirty="0" smtClean="0"/>
              <a:t>You can buy stock (a piece of a company), in any of the companies that I am about to show you.</a:t>
            </a:r>
          </a:p>
          <a:p>
            <a:r>
              <a:rPr lang="en-US" dirty="0" smtClean="0"/>
              <a:t>Each stock costs $1,000 and will give you 10% ownership of the company.  </a:t>
            </a:r>
          </a:p>
          <a:p>
            <a:r>
              <a:rPr lang="en-US" dirty="0" smtClean="0"/>
              <a:t>Your goal is to make the most money possible.</a:t>
            </a:r>
          </a:p>
        </p:txBody>
      </p:sp>
    </p:spTree>
    <p:extLst>
      <p:ext uri="{BB962C8B-B14F-4D97-AF65-F5344CB8AC3E}">
        <p14:creationId xmlns:p14="http://schemas.microsoft.com/office/powerpoint/2010/main" val="182419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Citty</a:t>
            </a:r>
            <a:r>
              <a:rPr lang="en-US" sz="4000" dirty="0" smtClean="0"/>
              <a:t> Kitty </a:t>
            </a:r>
            <a:r>
              <a:rPr lang="en-US" sz="4000" dirty="0" smtClean="0"/>
              <a:t>– Currently worth $10,000,000</a:t>
            </a:r>
          </a:p>
          <a:p>
            <a:r>
              <a:rPr lang="en-US" sz="4000" dirty="0" err="1" smtClean="0"/>
              <a:t>Toygaroo</a:t>
            </a:r>
            <a:r>
              <a:rPr lang="en-US" sz="4000" dirty="0" smtClean="0"/>
              <a:t> </a:t>
            </a:r>
            <a:r>
              <a:rPr lang="en-US" sz="4000" dirty="0" smtClean="0"/>
              <a:t>– </a:t>
            </a:r>
            <a:r>
              <a:rPr lang="en-US" sz="4000" dirty="0" smtClean="0"/>
              <a:t>Bankrupt</a:t>
            </a:r>
          </a:p>
          <a:p>
            <a:r>
              <a:rPr lang="en-US" sz="4000" dirty="0" smtClean="0"/>
              <a:t>Kiss </a:t>
            </a:r>
            <a:r>
              <a:rPr lang="en-US" sz="4000" dirty="0" err="1" smtClean="0"/>
              <a:t>Tixx</a:t>
            </a:r>
            <a:r>
              <a:rPr lang="en-US" sz="4000" dirty="0" smtClean="0"/>
              <a:t> - Bankrupt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69950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Capitalism</vt:lpstr>
      <vt:lpstr>Prior Knowledge?</vt:lpstr>
      <vt:lpstr>Capitalism</vt:lpstr>
      <vt:lpstr>Capitalism </vt:lpstr>
      <vt:lpstr>Rules</vt:lpstr>
      <vt:lpstr>Companies</vt:lpstr>
    </vt:vector>
  </TitlesOfParts>
  <Company>Weymouth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Capitalism</dc:title>
  <dc:creator>Galusha, Justin</dc:creator>
  <cp:lastModifiedBy>Galusha, Justin</cp:lastModifiedBy>
  <cp:revision>5</cp:revision>
  <dcterms:created xsi:type="dcterms:W3CDTF">2013-09-27T14:47:27Z</dcterms:created>
  <dcterms:modified xsi:type="dcterms:W3CDTF">2017-10-02T12:11:11Z</dcterms:modified>
</cp:coreProperties>
</file>