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4" r:id="rId1"/>
    <p:sldMasterId id="2147483805" r:id="rId2"/>
    <p:sldMasterId id="2147483806" r:id="rId3"/>
    <p:sldMasterId id="2147483807" r:id="rId4"/>
    <p:sldMasterId id="2147483808" r:id="rId5"/>
    <p:sldMasterId id="2147483809" r:id="rId6"/>
    <p:sldMasterId id="2147483810" r:id="rId7"/>
    <p:sldMasterId id="2147483811" r:id="rId8"/>
    <p:sldMasterId id="2147483812" r:id="rId9"/>
    <p:sldMasterId id="2147483813" r:id="rId10"/>
    <p:sldMasterId id="2147483814" r:id="rId11"/>
    <p:sldMasterId id="2147483815" r:id="rId12"/>
    <p:sldMasterId id="2147483816" r:id="rId13"/>
    <p:sldMasterId id="2147483817" r:id="rId14"/>
  </p:sldMasterIdLst>
  <p:notesMasterIdLst>
    <p:notesMasterId r:id="rId48"/>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Lst>
  <p:sldSz cx="9144000" cy="5143500" type="screen16x9"/>
  <p:notesSz cx="6858000" cy="9144000"/>
  <p:embeddedFontLst>
    <p:embeddedFont>
      <p:font typeface="Pacifico" charset="0"/>
      <p:regular r:id="rId49"/>
    </p:embeddedFont>
    <p:embeddedFont>
      <p:font typeface="Georgia" pitchFamily="18" charset="0"/>
      <p:regular r:id="rId50"/>
      <p:bold r:id="rId51"/>
      <p:italic r:id="rId52"/>
      <p:boldItalic r:id="rId53"/>
    </p:embeddedFont>
    <p:embeddedFont>
      <p:font typeface="Domine" charset="0"/>
      <p:regular r:id="rId54"/>
      <p:bold r:id="rId55"/>
    </p:embeddedFont>
    <p:embeddedFont>
      <p:font typeface="Droid Sans Mono" charset="0"/>
      <p:regular r:id="rId56"/>
    </p:embeddedFont>
    <p:embeddedFont>
      <p:font typeface="Nunito" charset="0"/>
      <p:regular r:id="rId57"/>
      <p:bold r:id="rId58"/>
    </p:embeddedFont>
    <p:embeddedFont>
      <p:font typeface="Oleo Script" charset="0"/>
      <p:regular r:id="rId59"/>
      <p:bold r:id="rId60"/>
    </p:embeddedFont>
    <p:embeddedFont>
      <p:font typeface="Corsiva" charset="0"/>
      <p:regular r:id="rId61"/>
      <p:bold r:id="rId62"/>
      <p:italic r:id="rId63"/>
      <p:boldItalic r:id="rId64"/>
    </p:embeddedFont>
    <p:embeddedFont>
      <p:font typeface="Trebuchet MS" pitchFamily="34" charset="0"/>
      <p:regular r:id="rId65"/>
      <p:bold r:id="rId66"/>
      <p:italic r:id="rId67"/>
      <p:boldItalic r:id="rId68"/>
    </p:embeddedFont>
    <p:embeddedFont>
      <p:font typeface="Josefin Slab" charset="0"/>
      <p:regular r:id="rId69"/>
      <p:bold r:id="rId70"/>
      <p:italic r:id="rId71"/>
      <p:boldItalic r:id="rId72"/>
    </p:embeddedFont>
    <p:embeddedFont>
      <p:font typeface="Calibri" pitchFamily="34" charset="0"/>
      <p:regular r:id="rId73"/>
      <p:bold r:id="rId74"/>
      <p:italic r:id="rId75"/>
      <p:boldItalic r:id="rId76"/>
    </p:embeddedFont>
    <p:embeddedFont>
      <p:font typeface="Cabin" charset="0"/>
      <p:regular r:id="rId77"/>
      <p:bold r:id="rId78"/>
      <p:italic r:id="rId79"/>
      <p:boldItalic r:id="rId80"/>
    </p:embeddedFont>
    <p:embeddedFont>
      <p:font typeface="Questrial" charset="0"/>
      <p:regular r:id="rId81"/>
    </p:embeddedFont>
    <p:embeddedFont>
      <p:font typeface="Chewy" charset="0"/>
      <p:regular r:id="rId8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02"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Master" Target="slideMasters/slideMaster5.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5273972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00"/>
              <a:t>Faith 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Clr>
                <a:schemeClr val="dk1"/>
              </a:buClr>
              <a:buSzPct val="78571"/>
              <a:buFont typeface="Arial"/>
              <a:buNone/>
            </a:pPr>
            <a:r>
              <a:rPr lang="en">
                <a:solidFill>
                  <a:schemeClr val="dk1"/>
                </a:solidFill>
              </a:rPr>
              <a:t>Libby B</a:t>
            </a:r>
          </a:p>
        </p:txBody>
      </p:sp>
      <p:sp>
        <p:nvSpPr>
          <p:cNvPr id="476" name="Shape 47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Rose 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50" name="Shape 65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Shay A</a:t>
            </a:r>
          </a:p>
        </p:txBody>
      </p:sp>
      <p:sp>
        <p:nvSpPr>
          <p:cNvPr id="673" name="Shape 67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Katy D</a:t>
            </a: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Brea H</a:t>
            </a:r>
          </a:p>
        </p:txBody>
      </p:sp>
      <p:sp>
        <p:nvSpPr>
          <p:cNvPr id="770" name="Shape 77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Clr>
                <a:schemeClr val="dk1"/>
              </a:buClr>
              <a:buSzPct val="78571"/>
              <a:buFont typeface="Arial"/>
              <a:buNone/>
            </a:pPr>
            <a:r>
              <a:rPr lang="en">
                <a:solidFill>
                  <a:schemeClr val="dk1"/>
                </a:solidFill>
              </a:rPr>
              <a:t>Danielle A</a:t>
            </a:r>
          </a:p>
        </p:txBody>
      </p:sp>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780" name="Shape 7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Cody M</a:t>
            </a:r>
          </a:p>
        </p:txBody>
      </p:sp>
      <p:sp>
        <p:nvSpPr>
          <p:cNvPr id="802" name="Shape 80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Shape 811"/>
          <p:cNvSpPr txBox="1">
            <a:spLocks noGrp="1"/>
          </p:cNvSpPr>
          <p:nvPr>
            <p:ph type="body" idx="1"/>
          </p:nvPr>
        </p:nvSpPr>
        <p:spPr>
          <a:xfrm>
            <a:off x="685790" y="4343390"/>
            <a:ext cx="5486399" cy="4114800"/>
          </a:xfrm>
          <a:prstGeom prst="rect">
            <a:avLst/>
          </a:prstGeom>
        </p:spPr>
        <p:txBody>
          <a:bodyPr lIns="88725" tIns="88725" rIns="88725" bIns="88725" anchor="ctr" anchorCtr="0">
            <a:noAutofit/>
          </a:bodyPr>
          <a:lstStyle/>
          <a:p>
            <a:pPr lvl="0" rtl="0">
              <a:spcBef>
                <a:spcPts val="0"/>
              </a:spcBef>
              <a:buNone/>
            </a:pPr>
            <a:endParaRPr/>
          </a:p>
        </p:txBody>
      </p:sp>
      <p:sp>
        <p:nvSpPr>
          <p:cNvPr id="812" name="Shape 8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Jacqueline O</a:t>
            </a:r>
          </a:p>
        </p:txBody>
      </p:sp>
      <p:sp>
        <p:nvSpPr>
          <p:cNvPr id="971" name="Shape 971"/>
          <p:cNvSpPr>
            <a:spLocks noGrp="1" noRot="1" noChangeAspect="1"/>
          </p:cNvSpPr>
          <p:nvPr>
            <p:ph type="sldImg" idx="2"/>
          </p:nvPr>
        </p:nvSpPr>
        <p:spPr>
          <a:xfrm>
            <a:off x="1143203"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981" name="Shape 9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991" name="Shape 9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7" name="Shape 9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4" name="Shape 120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Caitlin MacNeill</a:t>
            </a:r>
          </a:p>
        </p:txBody>
      </p:sp>
      <p:sp>
        <p:nvSpPr>
          <p:cNvPr id="1205" name="Shape 1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28</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Shape 129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0" name="Shape 13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Samantha P </a:t>
            </a:r>
          </a:p>
        </p:txBody>
      </p:sp>
      <p:sp>
        <p:nvSpPr>
          <p:cNvPr id="1301" name="Shape 13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29</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Danielle A</a:t>
            </a:r>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Renee</a:t>
            </a:r>
          </a:p>
        </p:txBody>
      </p:sp>
      <p:sp>
        <p:nvSpPr>
          <p:cNvPr id="1446" name="Shape 144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4" name="Shape 14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Agam S (cool top graphic man)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Shape 16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Kathleen K</a:t>
            </a:r>
          </a:p>
        </p:txBody>
      </p:sp>
      <p:sp>
        <p:nvSpPr>
          <p:cNvPr id="1615" name="Shape 161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Shape 163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
              <a:t>Agata C</a:t>
            </a:r>
          </a:p>
        </p:txBody>
      </p:sp>
      <p:sp>
        <p:nvSpPr>
          <p:cNvPr id="1635" name="Shape 163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r>
              <a:rPr lang="en" sz="1100"/>
              <a:t>Julia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00"/>
              <a:t>Faith 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4" name="Shape 4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35"/>
        <p:cNvGrpSpPr/>
        <p:nvPr/>
      </p:nvGrpSpPr>
      <p:grpSpPr>
        <a:xfrm>
          <a:off x="0" y="0"/>
          <a:ext cx="0" cy="0"/>
          <a:chOff x="0" y="0"/>
          <a:chExt cx="0" cy="0"/>
        </a:xfrm>
      </p:grpSpPr>
      <p:pic>
        <p:nvPicPr>
          <p:cNvPr id="1036" name="Shape 1036"/>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37" name="Shape 1037"/>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38" name="Shape 1038"/>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39" name="Shape 1039"/>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40" name="Shape 1040"/>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41" name="Shape 1041"/>
          <p:cNvSpPr txBox="1">
            <a:spLocks noGrp="1"/>
          </p:cNvSpPr>
          <p:nvPr>
            <p:ph type="body" idx="1"/>
          </p:nvPr>
        </p:nvSpPr>
        <p:spPr>
          <a:xfrm>
            <a:off x="510240" y="1752654"/>
            <a:ext cx="3523800" cy="2699400"/>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42" name="Shape 1042"/>
          <p:cNvSpPr txBox="1">
            <a:spLocks noGrp="1"/>
          </p:cNvSpPr>
          <p:nvPr>
            <p:ph type="body" idx="2"/>
          </p:nvPr>
        </p:nvSpPr>
        <p:spPr>
          <a:xfrm>
            <a:off x="4195592" y="1752654"/>
            <a:ext cx="3524999" cy="2699400"/>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43" name="Shape 1043"/>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44" name="Shape 1044"/>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45" name="Shape 1045"/>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46"/>
        <p:cNvGrpSpPr/>
        <p:nvPr/>
      </p:nvGrpSpPr>
      <p:grpSpPr>
        <a:xfrm>
          <a:off x="0" y="0"/>
          <a:ext cx="0" cy="0"/>
          <a:chOff x="0" y="0"/>
          <a:chExt cx="0" cy="0"/>
        </a:xfrm>
      </p:grpSpPr>
      <p:pic>
        <p:nvPicPr>
          <p:cNvPr id="1047" name="Shape 1047"/>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48" name="Shape 1048"/>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49" name="Shape 1049"/>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50" name="Shape 1050"/>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51" name="Shape 1051"/>
          <p:cNvSpPr txBox="1">
            <a:spLocks noGrp="1"/>
          </p:cNvSpPr>
          <p:nvPr>
            <p:ph type="title"/>
          </p:nvPr>
        </p:nvSpPr>
        <p:spPr>
          <a:xfrm>
            <a:off x="510239" y="564921"/>
            <a:ext cx="7210500"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52" name="Shape 1052"/>
          <p:cNvSpPr txBox="1">
            <a:spLocks noGrp="1"/>
          </p:cNvSpPr>
          <p:nvPr>
            <p:ph type="body" idx="1"/>
          </p:nvPr>
        </p:nvSpPr>
        <p:spPr>
          <a:xfrm>
            <a:off x="679762" y="1752654"/>
            <a:ext cx="3354300" cy="519899"/>
          </a:xfrm>
          <a:prstGeom prst="rect">
            <a:avLst/>
          </a:prstGeom>
          <a:noFill/>
          <a:ln>
            <a:noFill/>
          </a:ln>
        </p:spPr>
        <p:txBody>
          <a:bodyPr lIns="68575" tIns="68575" rIns="68575" bIns="68575" anchor="b" anchorCtr="0"/>
          <a:lstStyle>
            <a:lvl1pPr marL="0" indent="0" rtl="0">
              <a:spcBef>
                <a:spcPts val="0"/>
              </a:spcBef>
              <a:buFont typeface="Trebuchet MS"/>
              <a:buNone/>
              <a:defRPr sz="1800" b="1"/>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053" name="Shape 1053"/>
          <p:cNvSpPr txBox="1">
            <a:spLocks noGrp="1"/>
          </p:cNvSpPr>
          <p:nvPr>
            <p:ph type="body" idx="2"/>
          </p:nvPr>
        </p:nvSpPr>
        <p:spPr>
          <a:xfrm>
            <a:off x="510241" y="2272506"/>
            <a:ext cx="3523800" cy="2179499"/>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54" name="Shape 1054"/>
          <p:cNvSpPr txBox="1">
            <a:spLocks noGrp="1"/>
          </p:cNvSpPr>
          <p:nvPr>
            <p:ph type="body" idx="3"/>
          </p:nvPr>
        </p:nvSpPr>
        <p:spPr>
          <a:xfrm>
            <a:off x="4365115" y="1752654"/>
            <a:ext cx="3355499" cy="518999"/>
          </a:xfrm>
          <a:prstGeom prst="rect">
            <a:avLst/>
          </a:prstGeom>
          <a:noFill/>
          <a:ln>
            <a:noFill/>
          </a:ln>
        </p:spPr>
        <p:txBody>
          <a:bodyPr lIns="68575" tIns="68575" rIns="68575" bIns="68575" anchor="b" anchorCtr="0"/>
          <a:lstStyle>
            <a:lvl1pPr marL="0" indent="0" rtl="0">
              <a:spcBef>
                <a:spcPts val="0"/>
              </a:spcBef>
              <a:buFont typeface="Trebuchet MS"/>
              <a:buNone/>
              <a:defRPr sz="1800" b="1"/>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055" name="Shape 1055"/>
          <p:cNvSpPr txBox="1">
            <a:spLocks noGrp="1"/>
          </p:cNvSpPr>
          <p:nvPr>
            <p:ph type="body" idx="4"/>
          </p:nvPr>
        </p:nvSpPr>
        <p:spPr>
          <a:xfrm>
            <a:off x="4195592" y="2272506"/>
            <a:ext cx="3524999" cy="2179499"/>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56" name="Shape 1056"/>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57" name="Shape 1057"/>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58" name="Shape 1058"/>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59"/>
        <p:cNvGrpSpPr/>
        <p:nvPr/>
      </p:nvGrpSpPr>
      <p:grpSpPr>
        <a:xfrm>
          <a:off x="0" y="0"/>
          <a:ext cx="0" cy="0"/>
          <a:chOff x="0" y="0"/>
          <a:chExt cx="0" cy="0"/>
        </a:xfrm>
      </p:grpSpPr>
      <p:pic>
        <p:nvPicPr>
          <p:cNvPr id="1060" name="Shape 1060"/>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61" name="Shape 1061"/>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62" name="Shape 1062"/>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63" name="Shape 1063"/>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64" name="Shape 1064"/>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5" name="Shape 1065"/>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66" name="Shape 1066"/>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67" name="Shape 1067"/>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68"/>
        <p:cNvGrpSpPr/>
        <p:nvPr/>
      </p:nvGrpSpPr>
      <p:grpSpPr>
        <a:xfrm>
          <a:off x="0" y="0"/>
          <a:ext cx="0" cy="0"/>
          <a:chOff x="0" y="0"/>
          <a:chExt cx="0" cy="0"/>
        </a:xfrm>
      </p:grpSpPr>
      <p:pic>
        <p:nvPicPr>
          <p:cNvPr id="1069" name="Shape 1069"/>
          <p:cNvPicPr preferRelativeResize="0"/>
          <p:nvPr/>
        </p:nvPicPr>
        <p:blipFill rotWithShape="1">
          <a:blip r:embed="rId2">
            <a:alphaModFix/>
          </a:blip>
          <a:srcRect/>
          <a:stretch/>
        </p:blipFill>
        <p:spPr>
          <a:xfrm>
            <a:off x="7939369" y="1478425"/>
            <a:ext cx="1202100" cy="108300"/>
          </a:xfrm>
          <a:prstGeom prst="rect">
            <a:avLst/>
          </a:prstGeom>
          <a:noFill/>
          <a:ln>
            <a:noFill/>
          </a:ln>
        </p:spPr>
      </p:pic>
      <p:sp>
        <p:nvSpPr>
          <p:cNvPr id="1070" name="Shape 1070"/>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71" name="Shape 1071"/>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72" name="Shape 1072"/>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73" name="Shape 1073"/>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74"/>
        <p:cNvGrpSpPr/>
        <p:nvPr/>
      </p:nvGrpSpPr>
      <p:grpSpPr>
        <a:xfrm>
          <a:off x="0" y="0"/>
          <a:ext cx="0" cy="0"/>
          <a:chOff x="0" y="0"/>
          <a:chExt cx="0" cy="0"/>
        </a:xfrm>
      </p:grpSpPr>
      <p:pic>
        <p:nvPicPr>
          <p:cNvPr id="1075" name="Shape 1075"/>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76" name="Shape 1076"/>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77" name="Shape 1077"/>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78" name="Shape 1078"/>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79" name="Shape 1079"/>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rtl="0">
              <a:spcBef>
                <a:spcPts val="0"/>
              </a:spcBef>
              <a:defRPr sz="27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80" name="Shape 1080"/>
          <p:cNvSpPr txBox="1">
            <a:spLocks noGrp="1"/>
          </p:cNvSpPr>
          <p:nvPr>
            <p:ph type="body" idx="1"/>
          </p:nvPr>
        </p:nvSpPr>
        <p:spPr>
          <a:xfrm>
            <a:off x="3514384" y="1752654"/>
            <a:ext cx="4206299" cy="2699400"/>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81" name="Shape 1081"/>
          <p:cNvSpPr txBox="1">
            <a:spLocks noGrp="1"/>
          </p:cNvSpPr>
          <p:nvPr>
            <p:ph type="body" idx="2"/>
          </p:nvPr>
        </p:nvSpPr>
        <p:spPr>
          <a:xfrm>
            <a:off x="510241" y="1752654"/>
            <a:ext cx="2842499" cy="2699400"/>
          </a:xfrm>
          <a:prstGeom prst="rect">
            <a:avLst/>
          </a:prstGeom>
          <a:noFill/>
          <a:ln>
            <a:noFill/>
          </a:ln>
        </p:spPr>
        <p:txBody>
          <a:bodyPr lIns="68575" tIns="68575" rIns="68575" bIns="68575" anchor="ctr"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082" name="Shape 108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83" name="Shape 108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84" name="Shape 1084"/>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85"/>
        <p:cNvGrpSpPr/>
        <p:nvPr/>
      </p:nvGrpSpPr>
      <p:grpSpPr>
        <a:xfrm>
          <a:off x="0" y="0"/>
          <a:ext cx="0" cy="0"/>
          <a:chOff x="0" y="0"/>
          <a:chExt cx="0" cy="0"/>
        </a:xfrm>
      </p:grpSpPr>
      <p:pic>
        <p:nvPicPr>
          <p:cNvPr id="1086" name="Shape 1086"/>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87" name="Shape 1087"/>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88" name="Shape 1088"/>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89" name="Shape 1089"/>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90" name="Shape 1090"/>
          <p:cNvSpPr txBox="1">
            <a:spLocks noGrp="1"/>
          </p:cNvSpPr>
          <p:nvPr>
            <p:ph type="title"/>
          </p:nvPr>
        </p:nvSpPr>
        <p:spPr>
          <a:xfrm>
            <a:off x="510242" y="564920"/>
            <a:ext cx="7210500" cy="810600"/>
          </a:xfrm>
          <a:prstGeom prst="rect">
            <a:avLst/>
          </a:prstGeom>
          <a:noFill/>
          <a:ln>
            <a:noFill/>
          </a:ln>
        </p:spPr>
        <p:txBody>
          <a:bodyPr lIns="68575" tIns="68575" rIns="68575" bIns="68575" anchor="ctr" anchorCtr="0"/>
          <a:lstStyle>
            <a:lvl1pPr rtl="0">
              <a:spcBef>
                <a:spcPts val="0"/>
              </a:spcBef>
              <a:defRPr sz="27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1" name="Shape 1091"/>
          <p:cNvSpPr>
            <a:spLocks noGrp="1"/>
          </p:cNvSpPr>
          <p:nvPr>
            <p:ph type="pic" idx="2"/>
          </p:nvPr>
        </p:nvSpPr>
        <p:spPr>
          <a:xfrm>
            <a:off x="3651249" y="1752655"/>
            <a:ext cx="4069500" cy="2699400"/>
          </a:xfrm>
          <a:prstGeom prst="rect">
            <a:avLst/>
          </a:prstGeom>
          <a:noFill/>
          <a:ln>
            <a:noFill/>
          </a:ln>
        </p:spPr>
        <p:txBody>
          <a:bodyPr lIns="68575" tIns="68575" rIns="68575" bIns="68575" anchor="t" anchorCtr="0"/>
          <a:lstStyle>
            <a:lvl1pPr marL="0" marR="0" indent="0" algn="r" rtl="0">
              <a:spcBef>
                <a:spcPts val="0"/>
              </a:spcBef>
              <a:buClr>
                <a:schemeClr val="lt1"/>
              </a:buClr>
              <a:buSzPct val="45833"/>
              <a:buFont typeface="Trebuchet MS"/>
              <a:buNone/>
              <a:defRPr sz="24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Clr>
                <a:schemeClr val="lt1"/>
              </a:buClr>
              <a:buSzPct val="52380"/>
              <a:buFont typeface="Trebuchet MS"/>
              <a:buNone/>
              <a:defRPr sz="21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Clr>
                <a:schemeClr val="lt1"/>
              </a:buClr>
              <a:buSzPct val="61111"/>
              <a:buFont typeface="Trebuchet MS"/>
              <a:buNone/>
              <a:defRPr sz="18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9pPr>
          </a:lstStyle>
          <a:p>
            <a:endParaRPr/>
          </a:p>
        </p:txBody>
      </p:sp>
      <p:sp>
        <p:nvSpPr>
          <p:cNvPr id="1092" name="Shape 1092"/>
          <p:cNvSpPr txBox="1">
            <a:spLocks noGrp="1"/>
          </p:cNvSpPr>
          <p:nvPr>
            <p:ph type="body" idx="1"/>
          </p:nvPr>
        </p:nvSpPr>
        <p:spPr>
          <a:xfrm>
            <a:off x="510242" y="1752654"/>
            <a:ext cx="2907299" cy="2699400"/>
          </a:xfrm>
          <a:prstGeom prst="rect">
            <a:avLst/>
          </a:prstGeom>
          <a:noFill/>
          <a:ln>
            <a:noFill/>
          </a:ln>
        </p:spPr>
        <p:txBody>
          <a:bodyPr lIns="68575" tIns="68575" rIns="68575" bIns="68575" anchor="ctr"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093" name="Shape 1093"/>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94" name="Shape 1094"/>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95" name="Shape 1095"/>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096"/>
        <p:cNvGrpSpPr/>
        <p:nvPr/>
      </p:nvGrpSpPr>
      <p:grpSpPr>
        <a:xfrm>
          <a:off x="0" y="0"/>
          <a:ext cx="0" cy="0"/>
          <a:chOff x="0" y="0"/>
          <a:chExt cx="0" cy="0"/>
        </a:xfrm>
      </p:grpSpPr>
      <p:pic>
        <p:nvPicPr>
          <p:cNvPr id="1097" name="Shape 1097"/>
          <p:cNvPicPr preferRelativeResize="0"/>
          <p:nvPr/>
        </p:nvPicPr>
        <p:blipFill rotWithShape="1">
          <a:blip r:embed="rId2">
            <a:alphaModFix/>
          </a:blip>
          <a:srcRect/>
          <a:stretch/>
        </p:blipFill>
        <p:spPr>
          <a:xfrm>
            <a:off x="0" y="4446471"/>
            <a:ext cx="7828499" cy="240900"/>
          </a:xfrm>
          <a:prstGeom prst="rect">
            <a:avLst/>
          </a:prstGeom>
          <a:noFill/>
          <a:ln>
            <a:noFill/>
          </a:ln>
        </p:spPr>
      </p:pic>
      <p:pic>
        <p:nvPicPr>
          <p:cNvPr id="1098" name="Shape 1098"/>
          <p:cNvPicPr preferRelativeResize="0"/>
          <p:nvPr/>
        </p:nvPicPr>
        <p:blipFill rotWithShape="1">
          <a:blip r:embed="rId3">
            <a:alphaModFix/>
          </a:blip>
          <a:srcRect/>
          <a:stretch/>
        </p:blipFill>
        <p:spPr>
          <a:xfrm>
            <a:off x="7939369" y="4447216"/>
            <a:ext cx="1202100" cy="108300"/>
          </a:xfrm>
          <a:prstGeom prst="rect">
            <a:avLst/>
          </a:prstGeom>
          <a:noFill/>
          <a:ln>
            <a:noFill/>
          </a:ln>
        </p:spPr>
      </p:pic>
      <p:sp>
        <p:nvSpPr>
          <p:cNvPr id="1099" name="Shape 1099"/>
          <p:cNvSpPr/>
          <p:nvPr/>
        </p:nvSpPr>
        <p:spPr>
          <a:xfrm>
            <a:off x="0" y="3425991"/>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00" name="Shape 1100"/>
          <p:cNvSpPr/>
          <p:nvPr/>
        </p:nvSpPr>
        <p:spPr>
          <a:xfrm>
            <a:off x="7939370" y="3425991"/>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01" name="Shape 1101"/>
          <p:cNvSpPr txBox="1">
            <a:spLocks noGrp="1"/>
          </p:cNvSpPr>
          <p:nvPr>
            <p:ph type="title"/>
          </p:nvPr>
        </p:nvSpPr>
        <p:spPr>
          <a:xfrm>
            <a:off x="510241" y="3533712"/>
            <a:ext cx="7210500" cy="339900"/>
          </a:xfrm>
          <a:prstGeom prst="rect">
            <a:avLst/>
          </a:prstGeom>
          <a:noFill/>
          <a:ln>
            <a:noFill/>
          </a:ln>
        </p:spPr>
        <p:txBody>
          <a:bodyPr lIns="68575" tIns="68575" rIns="68575" bIns="68575" anchor="b" anchorCtr="0"/>
          <a:lstStyle>
            <a:lvl1pPr rtl="0">
              <a:spcBef>
                <a:spcPts val="0"/>
              </a:spcBef>
              <a:defRPr sz="18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2" name="Shape 1102"/>
          <p:cNvSpPr>
            <a:spLocks noGrp="1"/>
          </p:cNvSpPr>
          <p:nvPr>
            <p:ph type="pic" idx="2"/>
          </p:nvPr>
        </p:nvSpPr>
        <p:spPr>
          <a:xfrm>
            <a:off x="510241" y="457197"/>
            <a:ext cx="7210500" cy="2692200"/>
          </a:xfrm>
          <a:prstGeom prst="rect">
            <a:avLst/>
          </a:prstGeom>
          <a:noFill/>
          <a:ln>
            <a:noFill/>
          </a:ln>
        </p:spPr>
        <p:txBody>
          <a:bodyPr lIns="68575" tIns="68575" rIns="68575" bIns="68575" anchor="t" anchorCtr="0"/>
          <a:lstStyle>
            <a:lvl1pPr marL="0" marR="0" indent="0" algn="r" rtl="0">
              <a:spcBef>
                <a:spcPts val="0"/>
              </a:spcBef>
              <a:buClr>
                <a:schemeClr val="lt1"/>
              </a:buClr>
              <a:buSzPct val="45833"/>
              <a:buFont typeface="Trebuchet MS"/>
              <a:buNone/>
              <a:defRPr sz="24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Clr>
                <a:schemeClr val="lt1"/>
              </a:buClr>
              <a:buSzPct val="52380"/>
              <a:buFont typeface="Trebuchet MS"/>
              <a:buNone/>
              <a:defRPr sz="21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Clr>
                <a:schemeClr val="lt1"/>
              </a:buClr>
              <a:buSzPct val="61111"/>
              <a:buFont typeface="Trebuchet MS"/>
              <a:buNone/>
              <a:defRPr sz="18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Clr>
                <a:schemeClr val="lt1"/>
              </a:buClr>
              <a:buSzPct val="73333"/>
              <a:buFont typeface="Trebuchet MS"/>
              <a:buNone/>
              <a:defRPr sz="1500" b="0" i="0" u="none" strike="noStrike" cap="none" baseline="0">
                <a:solidFill>
                  <a:schemeClr val="lt1"/>
                </a:solidFill>
                <a:latin typeface="Trebuchet MS"/>
                <a:ea typeface="Trebuchet MS"/>
                <a:cs typeface="Trebuchet MS"/>
                <a:sym typeface="Trebuchet MS"/>
              </a:defRPr>
            </a:lvl9pPr>
          </a:lstStyle>
          <a:p>
            <a:endParaRPr/>
          </a:p>
        </p:txBody>
      </p:sp>
      <p:sp>
        <p:nvSpPr>
          <p:cNvPr id="1103" name="Shape 1103"/>
          <p:cNvSpPr txBox="1">
            <a:spLocks noGrp="1"/>
          </p:cNvSpPr>
          <p:nvPr>
            <p:ph type="body" idx="1"/>
          </p:nvPr>
        </p:nvSpPr>
        <p:spPr>
          <a:xfrm>
            <a:off x="510239" y="3877187"/>
            <a:ext cx="7210500" cy="467099"/>
          </a:xfrm>
          <a:prstGeom prst="rect">
            <a:avLst/>
          </a:prstGeom>
          <a:noFill/>
          <a:ln>
            <a:noFill/>
          </a:ln>
        </p:spPr>
        <p:txBody>
          <a:bodyPr lIns="68575" tIns="68575" rIns="68575" bIns="68575" anchor="t"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104" name="Shape 1104"/>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05" name="Shape 1105"/>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06" name="Shape 1106"/>
          <p:cNvSpPr txBox="1">
            <a:spLocks noGrp="1"/>
          </p:cNvSpPr>
          <p:nvPr>
            <p:ph type="sldNum" idx="12"/>
          </p:nvPr>
        </p:nvSpPr>
        <p:spPr>
          <a:xfrm>
            <a:off x="8047090" y="3533481"/>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107"/>
        <p:cNvGrpSpPr/>
        <p:nvPr/>
      </p:nvGrpSpPr>
      <p:grpSpPr>
        <a:xfrm>
          <a:off x="0" y="0"/>
          <a:ext cx="0" cy="0"/>
          <a:chOff x="0" y="0"/>
          <a:chExt cx="0" cy="0"/>
        </a:xfrm>
      </p:grpSpPr>
      <p:pic>
        <p:nvPicPr>
          <p:cNvPr id="1108" name="Shape 1108"/>
          <p:cNvPicPr preferRelativeResize="0"/>
          <p:nvPr/>
        </p:nvPicPr>
        <p:blipFill rotWithShape="1">
          <a:blip r:embed="rId2">
            <a:alphaModFix/>
          </a:blip>
          <a:srcRect/>
          <a:stretch/>
        </p:blipFill>
        <p:spPr>
          <a:xfrm>
            <a:off x="0" y="4446471"/>
            <a:ext cx="7828499" cy="240900"/>
          </a:xfrm>
          <a:prstGeom prst="rect">
            <a:avLst/>
          </a:prstGeom>
          <a:noFill/>
          <a:ln>
            <a:noFill/>
          </a:ln>
        </p:spPr>
      </p:pic>
      <p:pic>
        <p:nvPicPr>
          <p:cNvPr id="1109" name="Shape 1109"/>
          <p:cNvPicPr preferRelativeResize="0"/>
          <p:nvPr/>
        </p:nvPicPr>
        <p:blipFill rotWithShape="1">
          <a:blip r:embed="rId3">
            <a:alphaModFix/>
          </a:blip>
          <a:srcRect/>
          <a:stretch/>
        </p:blipFill>
        <p:spPr>
          <a:xfrm>
            <a:off x="7939369" y="4447216"/>
            <a:ext cx="1202100" cy="108300"/>
          </a:xfrm>
          <a:prstGeom prst="rect">
            <a:avLst/>
          </a:prstGeom>
          <a:noFill/>
          <a:ln>
            <a:noFill/>
          </a:ln>
        </p:spPr>
      </p:pic>
      <p:sp>
        <p:nvSpPr>
          <p:cNvPr id="1110" name="Shape 1110"/>
          <p:cNvSpPr/>
          <p:nvPr/>
        </p:nvSpPr>
        <p:spPr>
          <a:xfrm>
            <a:off x="0" y="3425991"/>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11" name="Shape 1111"/>
          <p:cNvSpPr/>
          <p:nvPr/>
        </p:nvSpPr>
        <p:spPr>
          <a:xfrm>
            <a:off x="7939370" y="3425991"/>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12" name="Shape 1112"/>
          <p:cNvSpPr txBox="1">
            <a:spLocks noGrp="1"/>
          </p:cNvSpPr>
          <p:nvPr>
            <p:ph type="title"/>
          </p:nvPr>
        </p:nvSpPr>
        <p:spPr>
          <a:xfrm>
            <a:off x="510241" y="457197"/>
            <a:ext cx="7210500" cy="2694599"/>
          </a:xfrm>
          <a:prstGeom prst="rect">
            <a:avLst/>
          </a:prstGeom>
          <a:noFill/>
          <a:ln>
            <a:noFill/>
          </a:ln>
        </p:spPr>
        <p:txBody>
          <a:bodyPr lIns="68575" tIns="68575" rIns="68575" bIns="68575" anchor="ctr" anchorCtr="0"/>
          <a:lstStyle>
            <a:lvl1pPr rtl="0">
              <a:spcBef>
                <a:spcPts val="0"/>
              </a:spcBef>
              <a:defRPr sz="24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13" name="Shape 1113"/>
          <p:cNvSpPr txBox="1">
            <a:spLocks noGrp="1"/>
          </p:cNvSpPr>
          <p:nvPr>
            <p:ph type="body" idx="1"/>
          </p:nvPr>
        </p:nvSpPr>
        <p:spPr>
          <a:xfrm>
            <a:off x="510241" y="3533710"/>
            <a:ext cx="7210500" cy="818100"/>
          </a:xfrm>
          <a:prstGeom prst="rect">
            <a:avLst/>
          </a:prstGeom>
          <a:noFill/>
          <a:ln>
            <a:noFill/>
          </a:ln>
        </p:spPr>
        <p:txBody>
          <a:bodyPr lIns="68575" tIns="68575" rIns="68575" bIns="68575" anchor="ctr"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114" name="Shape 1114"/>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15" name="Shape 1115"/>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16" name="Shape 1116"/>
          <p:cNvSpPr txBox="1">
            <a:spLocks noGrp="1"/>
          </p:cNvSpPr>
          <p:nvPr>
            <p:ph type="sldNum" idx="12"/>
          </p:nvPr>
        </p:nvSpPr>
        <p:spPr>
          <a:xfrm>
            <a:off x="8047090" y="353371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117"/>
        <p:cNvGrpSpPr/>
        <p:nvPr/>
      </p:nvGrpSpPr>
      <p:grpSpPr>
        <a:xfrm>
          <a:off x="0" y="0"/>
          <a:ext cx="0" cy="0"/>
          <a:chOff x="0" y="0"/>
          <a:chExt cx="0" cy="0"/>
        </a:xfrm>
      </p:grpSpPr>
      <p:pic>
        <p:nvPicPr>
          <p:cNvPr id="1118" name="Shape 1118"/>
          <p:cNvPicPr preferRelativeResize="0"/>
          <p:nvPr/>
        </p:nvPicPr>
        <p:blipFill rotWithShape="1">
          <a:blip r:embed="rId2">
            <a:alphaModFix/>
          </a:blip>
          <a:srcRect/>
          <a:stretch/>
        </p:blipFill>
        <p:spPr>
          <a:xfrm>
            <a:off x="0" y="4446471"/>
            <a:ext cx="7828499" cy="240900"/>
          </a:xfrm>
          <a:prstGeom prst="rect">
            <a:avLst/>
          </a:prstGeom>
          <a:noFill/>
          <a:ln>
            <a:noFill/>
          </a:ln>
        </p:spPr>
      </p:pic>
      <p:pic>
        <p:nvPicPr>
          <p:cNvPr id="1119" name="Shape 1119"/>
          <p:cNvPicPr preferRelativeResize="0"/>
          <p:nvPr/>
        </p:nvPicPr>
        <p:blipFill rotWithShape="1">
          <a:blip r:embed="rId3">
            <a:alphaModFix/>
          </a:blip>
          <a:srcRect/>
          <a:stretch/>
        </p:blipFill>
        <p:spPr>
          <a:xfrm>
            <a:off x="7939369" y="4447216"/>
            <a:ext cx="1202100" cy="108300"/>
          </a:xfrm>
          <a:prstGeom prst="rect">
            <a:avLst/>
          </a:prstGeom>
          <a:noFill/>
          <a:ln>
            <a:noFill/>
          </a:ln>
        </p:spPr>
      </p:pic>
      <p:sp>
        <p:nvSpPr>
          <p:cNvPr id="1120" name="Shape 1120"/>
          <p:cNvSpPr/>
          <p:nvPr/>
        </p:nvSpPr>
        <p:spPr>
          <a:xfrm>
            <a:off x="0" y="3425991"/>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21" name="Shape 1121"/>
          <p:cNvSpPr/>
          <p:nvPr/>
        </p:nvSpPr>
        <p:spPr>
          <a:xfrm>
            <a:off x="7939370" y="3425991"/>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22" name="Shape 1122"/>
          <p:cNvSpPr txBox="1">
            <a:spLocks noGrp="1"/>
          </p:cNvSpPr>
          <p:nvPr>
            <p:ph type="title"/>
          </p:nvPr>
        </p:nvSpPr>
        <p:spPr>
          <a:xfrm>
            <a:off x="845891" y="457198"/>
            <a:ext cx="6539099" cy="2277000"/>
          </a:xfrm>
          <a:prstGeom prst="rect">
            <a:avLst/>
          </a:prstGeom>
          <a:noFill/>
          <a:ln>
            <a:noFill/>
          </a:ln>
        </p:spPr>
        <p:txBody>
          <a:bodyPr lIns="68575" tIns="68575" rIns="68575" bIns="68575" anchor="ctr" anchorCtr="0"/>
          <a:lstStyle>
            <a:lvl1pPr rtl="0">
              <a:spcBef>
                <a:spcPts val="0"/>
              </a:spcBef>
              <a:defRPr sz="24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3" name="Shape 1123"/>
          <p:cNvSpPr txBox="1">
            <a:spLocks noGrp="1"/>
          </p:cNvSpPr>
          <p:nvPr>
            <p:ph type="body" idx="1"/>
          </p:nvPr>
        </p:nvSpPr>
        <p:spPr>
          <a:xfrm>
            <a:off x="1051716" y="2740034"/>
            <a:ext cx="6117299" cy="4115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124" name="Shape 1124"/>
          <p:cNvSpPr txBox="1">
            <a:spLocks noGrp="1"/>
          </p:cNvSpPr>
          <p:nvPr>
            <p:ph type="body" idx="2"/>
          </p:nvPr>
        </p:nvSpPr>
        <p:spPr>
          <a:xfrm>
            <a:off x="510241" y="3533710"/>
            <a:ext cx="7210500" cy="818100"/>
          </a:xfrm>
          <a:prstGeom prst="rect">
            <a:avLst/>
          </a:prstGeom>
          <a:noFill/>
          <a:ln>
            <a:noFill/>
          </a:ln>
        </p:spPr>
        <p:txBody>
          <a:bodyPr lIns="68575" tIns="68575" rIns="68575" bIns="68575" anchor="ctr"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125" name="Shape 1125"/>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26" name="Shape 1126"/>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27" name="Shape 1127"/>
          <p:cNvSpPr txBox="1">
            <a:spLocks noGrp="1"/>
          </p:cNvSpPr>
          <p:nvPr>
            <p:ph type="sldNum" idx="12"/>
          </p:nvPr>
        </p:nvSpPr>
        <p:spPr>
          <a:xfrm>
            <a:off x="8047090" y="3532443"/>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
        <p:nvSpPr>
          <p:cNvPr id="1128" name="Shape 1128"/>
          <p:cNvSpPr txBox="1"/>
          <p:nvPr/>
        </p:nvSpPr>
        <p:spPr>
          <a:xfrm>
            <a:off x="437679" y="561087"/>
            <a:ext cx="457200" cy="438600"/>
          </a:xfrm>
          <a:prstGeom prst="rect">
            <a:avLst/>
          </a:prstGeom>
          <a:noFill/>
          <a:ln>
            <a:noFill/>
          </a:ln>
        </p:spPr>
        <p:txBody>
          <a:bodyPr lIns="68575" tIns="34275" rIns="68575" bIns="34275" anchor="ctr" anchorCtr="0">
            <a:noAutofit/>
          </a:bodyPr>
          <a:lstStyle/>
          <a:p>
            <a:pPr marL="0" marR="0" lvl="0" indent="0" algn="l" rtl="0">
              <a:spcBef>
                <a:spcPts val="0"/>
              </a:spcBef>
              <a:buClr>
                <a:schemeClr val="lt1"/>
              </a:buClr>
              <a:buSzPct val="25000"/>
              <a:buFont typeface="Trebuchet MS"/>
              <a:buNone/>
            </a:pPr>
            <a:r>
              <a:rPr lang="en" sz="5400" b="0" i="0" u="none" strike="noStrike" cap="none" baseline="0">
                <a:solidFill>
                  <a:schemeClr val="lt1"/>
                </a:solidFill>
                <a:latin typeface="Trebuchet MS"/>
                <a:ea typeface="Trebuchet MS"/>
                <a:cs typeface="Trebuchet MS"/>
                <a:sym typeface="Trebuchet MS"/>
              </a:rPr>
              <a:t>“</a:t>
            </a:r>
          </a:p>
        </p:txBody>
      </p:sp>
      <p:sp>
        <p:nvSpPr>
          <p:cNvPr id="1129" name="Shape 1129"/>
          <p:cNvSpPr txBox="1"/>
          <p:nvPr/>
        </p:nvSpPr>
        <p:spPr>
          <a:xfrm>
            <a:off x="7247107" y="2275142"/>
            <a:ext cx="457200" cy="438600"/>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Trebuchet MS"/>
              <a:buNone/>
            </a:pPr>
            <a:r>
              <a:rPr lang="en" sz="5400" b="0" i="0" u="none" strike="noStrike" cap="none" baseline="0">
                <a:solidFill>
                  <a:schemeClr val="lt1"/>
                </a:solidFill>
                <a:latin typeface="Trebuchet MS"/>
                <a:ea typeface="Trebuchet MS"/>
                <a:cs typeface="Trebuchet MS"/>
                <a:sym typeface="Trebuchet MS"/>
              </a:rPr>
              <a:t>”</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Name Card">
    <p:spTree>
      <p:nvGrpSpPr>
        <p:cNvPr id="1" name="Shape 1130"/>
        <p:cNvGrpSpPr/>
        <p:nvPr/>
      </p:nvGrpSpPr>
      <p:grpSpPr>
        <a:xfrm>
          <a:off x="0" y="0"/>
          <a:ext cx="0" cy="0"/>
          <a:chOff x="0" y="0"/>
          <a:chExt cx="0" cy="0"/>
        </a:xfrm>
      </p:grpSpPr>
      <p:pic>
        <p:nvPicPr>
          <p:cNvPr id="1131" name="Shape 1131"/>
          <p:cNvPicPr preferRelativeResize="0"/>
          <p:nvPr/>
        </p:nvPicPr>
        <p:blipFill rotWithShape="1">
          <a:blip r:embed="rId2">
            <a:alphaModFix/>
          </a:blip>
          <a:srcRect/>
          <a:stretch/>
        </p:blipFill>
        <p:spPr>
          <a:xfrm>
            <a:off x="0" y="4446471"/>
            <a:ext cx="7828499" cy="240900"/>
          </a:xfrm>
          <a:prstGeom prst="rect">
            <a:avLst/>
          </a:prstGeom>
          <a:noFill/>
          <a:ln>
            <a:noFill/>
          </a:ln>
        </p:spPr>
      </p:pic>
      <p:pic>
        <p:nvPicPr>
          <p:cNvPr id="1132" name="Shape 1132"/>
          <p:cNvPicPr preferRelativeResize="0"/>
          <p:nvPr/>
        </p:nvPicPr>
        <p:blipFill rotWithShape="1">
          <a:blip r:embed="rId3">
            <a:alphaModFix/>
          </a:blip>
          <a:srcRect/>
          <a:stretch/>
        </p:blipFill>
        <p:spPr>
          <a:xfrm>
            <a:off x="7939369" y="4447216"/>
            <a:ext cx="1202100" cy="108300"/>
          </a:xfrm>
          <a:prstGeom prst="rect">
            <a:avLst/>
          </a:prstGeom>
          <a:noFill/>
          <a:ln>
            <a:noFill/>
          </a:ln>
        </p:spPr>
      </p:pic>
      <p:sp>
        <p:nvSpPr>
          <p:cNvPr id="1133" name="Shape 1133"/>
          <p:cNvSpPr/>
          <p:nvPr/>
        </p:nvSpPr>
        <p:spPr>
          <a:xfrm>
            <a:off x="0" y="3425991"/>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34" name="Shape 1134"/>
          <p:cNvSpPr/>
          <p:nvPr/>
        </p:nvSpPr>
        <p:spPr>
          <a:xfrm>
            <a:off x="7939370" y="3425991"/>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35" name="Shape 1135"/>
          <p:cNvSpPr txBox="1">
            <a:spLocks noGrp="1"/>
          </p:cNvSpPr>
          <p:nvPr>
            <p:ph type="title"/>
          </p:nvPr>
        </p:nvSpPr>
        <p:spPr>
          <a:xfrm>
            <a:off x="510239" y="3533710"/>
            <a:ext cx="7210500" cy="441300"/>
          </a:xfrm>
          <a:prstGeom prst="rect">
            <a:avLst/>
          </a:prstGeom>
          <a:noFill/>
          <a:ln>
            <a:noFill/>
          </a:ln>
        </p:spPr>
        <p:txBody>
          <a:bodyPr lIns="68575" tIns="68575" rIns="68575" bIns="68575" anchor="b" anchorCtr="0"/>
          <a:lstStyle>
            <a:lvl1pPr rtl="0">
              <a:spcBef>
                <a:spcPts val="0"/>
              </a:spcBef>
              <a:defRPr sz="24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36" name="Shape 1136"/>
          <p:cNvSpPr txBox="1">
            <a:spLocks noGrp="1"/>
          </p:cNvSpPr>
          <p:nvPr>
            <p:ph type="body" idx="1"/>
          </p:nvPr>
        </p:nvSpPr>
        <p:spPr>
          <a:xfrm>
            <a:off x="510240" y="3975111"/>
            <a:ext cx="7210500" cy="376799"/>
          </a:xfrm>
          <a:prstGeom prst="rect">
            <a:avLst/>
          </a:prstGeom>
          <a:noFill/>
          <a:ln>
            <a:noFill/>
          </a:ln>
        </p:spPr>
        <p:txBody>
          <a:bodyPr lIns="68575" tIns="68575" rIns="68575" bIns="68575" anchor="t" anchorCtr="0"/>
          <a:lstStyle>
            <a:lvl1pPr marL="0" indent="0" rtl="0">
              <a:spcBef>
                <a:spcPts val="0"/>
              </a:spcBef>
              <a:buFont typeface="Trebuchet MS"/>
              <a:buNone/>
              <a:defRPr sz="1200"/>
            </a:lvl1pPr>
            <a:lvl2pPr marL="342900" indent="0" rtl="0">
              <a:spcBef>
                <a:spcPts val="0"/>
              </a:spcBef>
              <a:buFont typeface="Trebuchet MS"/>
              <a:buNone/>
              <a:defRPr sz="1100"/>
            </a:lvl2pPr>
            <a:lvl3pPr marL="685800" indent="0" rtl="0">
              <a:spcBef>
                <a:spcPts val="0"/>
              </a:spcBef>
              <a:buFont typeface="Trebuchet MS"/>
              <a:buNone/>
              <a:defRPr sz="900"/>
            </a:lvl3pPr>
            <a:lvl4pPr marL="1028700" indent="0" rtl="0">
              <a:spcBef>
                <a:spcPts val="0"/>
              </a:spcBef>
              <a:buFont typeface="Trebuchet MS"/>
              <a:buNone/>
              <a:defRPr sz="800"/>
            </a:lvl4pPr>
            <a:lvl5pPr marL="1371600" indent="0" rtl="0">
              <a:spcBef>
                <a:spcPts val="0"/>
              </a:spcBef>
              <a:buFont typeface="Trebuchet MS"/>
              <a:buNone/>
              <a:defRPr sz="800"/>
            </a:lvl5pPr>
            <a:lvl6pPr marL="1714500" indent="0" rtl="0">
              <a:spcBef>
                <a:spcPts val="0"/>
              </a:spcBef>
              <a:buFont typeface="Trebuchet MS"/>
              <a:buNone/>
              <a:defRPr sz="800"/>
            </a:lvl6pPr>
            <a:lvl7pPr marL="2057400" indent="0" rtl="0">
              <a:spcBef>
                <a:spcPts val="0"/>
              </a:spcBef>
              <a:buFont typeface="Trebuchet MS"/>
              <a:buNone/>
              <a:defRPr sz="800"/>
            </a:lvl7pPr>
            <a:lvl8pPr marL="2400300" indent="0" rtl="0">
              <a:spcBef>
                <a:spcPts val="0"/>
              </a:spcBef>
              <a:buFont typeface="Trebuchet MS"/>
              <a:buNone/>
              <a:defRPr sz="800"/>
            </a:lvl8pPr>
            <a:lvl9pPr marL="2743200" indent="0" rtl="0">
              <a:spcBef>
                <a:spcPts val="0"/>
              </a:spcBef>
              <a:buFont typeface="Trebuchet MS"/>
              <a:buNone/>
              <a:defRPr sz="800"/>
            </a:lvl9pPr>
          </a:lstStyle>
          <a:p>
            <a:endParaRPr/>
          </a:p>
        </p:txBody>
      </p:sp>
      <p:sp>
        <p:nvSpPr>
          <p:cNvPr id="1137" name="Shape 1137"/>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38" name="Shape 1138"/>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39" name="Shape 1139"/>
          <p:cNvSpPr txBox="1">
            <a:spLocks noGrp="1"/>
          </p:cNvSpPr>
          <p:nvPr>
            <p:ph type="sldNum" idx="12"/>
          </p:nvPr>
        </p:nvSpPr>
        <p:spPr>
          <a:xfrm>
            <a:off x="8047090" y="3532443"/>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3 Column">
    <p:spTree>
      <p:nvGrpSpPr>
        <p:cNvPr id="1" name="Shape 1140"/>
        <p:cNvGrpSpPr/>
        <p:nvPr/>
      </p:nvGrpSpPr>
      <p:grpSpPr>
        <a:xfrm>
          <a:off x="0" y="0"/>
          <a:ext cx="0" cy="0"/>
          <a:chOff x="0" y="0"/>
          <a:chExt cx="0" cy="0"/>
        </a:xfrm>
      </p:grpSpPr>
      <p:pic>
        <p:nvPicPr>
          <p:cNvPr id="1141" name="Shape 1141"/>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142" name="Shape 1142"/>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143" name="Shape 1143"/>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44" name="Shape 1144"/>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45" name="Shape 1145"/>
          <p:cNvSpPr txBox="1">
            <a:spLocks noGrp="1"/>
          </p:cNvSpPr>
          <p:nvPr>
            <p:ph type="title"/>
          </p:nvPr>
        </p:nvSpPr>
        <p:spPr>
          <a:xfrm>
            <a:off x="501916" y="564920"/>
            <a:ext cx="7218599"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6" name="Shape 1146"/>
          <p:cNvSpPr txBox="1">
            <a:spLocks noGrp="1"/>
          </p:cNvSpPr>
          <p:nvPr>
            <p:ph type="body" idx="1"/>
          </p:nvPr>
        </p:nvSpPr>
        <p:spPr>
          <a:xfrm>
            <a:off x="495709" y="1752654"/>
            <a:ext cx="2302499"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47" name="Shape 1147"/>
          <p:cNvSpPr txBox="1">
            <a:spLocks noGrp="1"/>
          </p:cNvSpPr>
          <p:nvPr>
            <p:ph type="body" idx="2"/>
          </p:nvPr>
        </p:nvSpPr>
        <p:spPr>
          <a:xfrm>
            <a:off x="510241" y="2267004"/>
            <a:ext cx="2287199" cy="21851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48" name="Shape 1148"/>
          <p:cNvSpPr txBox="1">
            <a:spLocks noGrp="1"/>
          </p:cNvSpPr>
          <p:nvPr>
            <p:ph type="body" idx="3"/>
          </p:nvPr>
        </p:nvSpPr>
        <p:spPr>
          <a:xfrm>
            <a:off x="2967018" y="1752654"/>
            <a:ext cx="2297399"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49" name="Shape 1149"/>
          <p:cNvSpPr txBox="1">
            <a:spLocks noGrp="1"/>
          </p:cNvSpPr>
          <p:nvPr>
            <p:ph type="body" idx="4"/>
          </p:nvPr>
        </p:nvSpPr>
        <p:spPr>
          <a:xfrm>
            <a:off x="2959102" y="2267004"/>
            <a:ext cx="2297399" cy="21851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50" name="Shape 1150"/>
          <p:cNvSpPr txBox="1">
            <a:spLocks noGrp="1"/>
          </p:cNvSpPr>
          <p:nvPr>
            <p:ph type="body" idx="5"/>
          </p:nvPr>
        </p:nvSpPr>
        <p:spPr>
          <a:xfrm>
            <a:off x="5418117" y="1752654"/>
            <a:ext cx="2302499"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51" name="Shape 1151"/>
          <p:cNvSpPr txBox="1">
            <a:spLocks noGrp="1"/>
          </p:cNvSpPr>
          <p:nvPr>
            <p:ph type="body" idx="6"/>
          </p:nvPr>
        </p:nvSpPr>
        <p:spPr>
          <a:xfrm>
            <a:off x="5418117" y="2267004"/>
            <a:ext cx="2302499" cy="21851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52" name="Shape 115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53" name="Shape 115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54" name="Shape 1154"/>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1155"/>
        <p:cNvGrpSpPr/>
        <p:nvPr/>
      </p:nvGrpSpPr>
      <p:grpSpPr>
        <a:xfrm>
          <a:off x="0" y="0"/>
          <a:ext cx="0" cy="0"/>
          <a:chOff x="0" y="0"/>
          <a:chExt cx="0" cy="0"/>
        </a:xfrm>
      </p:grpSpPr>
      <p:pic>
        <p:nvPicPr>
          <p:cNvPr id="1156" name="Shape 1156"/>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157" name="Shape 1157"/>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158" name="Shape 1158"/>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59" name="Shape 1159"/>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60" name="Shape 1160"/>
          <p:cNvSpPr txBox="1">
            <a:spLocks noGrp="1"/>
          </p:cNvSpPr>
          <p:nvPr>
            <p:ph type="title"/>
          </p:nvPr>
        </p:nvSpPr>
        <p:spPr>
          <a:xfrm>
            <a:off x="510241" y="564920"/>
            <a:ext cx="7210500"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1" name="Shape 1161"/>
          <p:cNvSpPr txBox="1">
            <a:spLocks noGrp="1"/>
          </p:cNvSpPr>
          <p:nvPr>
            <p:ph type="body" idx="1"/>
          </p:nvPr>
        </p:nvSpPr>
        <p:spPr>
          <a:xfrm>
            <a:off x="510238" y="3223127"/>
            <a:ext cx="2287199"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62" name="Shape 1162"/>
          <p:cNvSpPr>
            <a:spLocks noGrp="1"/>
          </p:cNvSpPr>
          <p:nvPr>
            <p:ph type="pic" idx="2"/>
          </p:nvPr>
        </p:nvSpPr>
        <p:spPr>
          <a:xfrm>
            <a:off x="510238" y="1752654"/>
            <a:ext cx="2287199" cy="1143000"/>
          </a:xfrm>
          <a:prstGeom prst="roundRect">
            <a:avLst>
              <a:gd name="adj" fmla="val 0"/>
            </a:avLst>
          </a:prstGeom>
          <a:noFill/>
          <a:ln>
            <a:noFill/>
          </a:ln>
        </p:spPr>
        <p:txBody>
          <a:bodyPr lIns="68575" tIns="68575" rIns="68575" bIns="68575" anchor="t" anchorCtr="0"/>
          <a:lstStyle>
            <a:lvl1pPr marL="0" marR="0" indent="0" algn="ctr"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9pPr>
          </a:lstStyle>
          <a:p>
            <a:endParaRPr/>
          </a:p>
        </p:txBody>
      </p:sp>
      <p:sp>
        <p:nvSpPr>
          <p:cNvPr id="1163" name="Shape 1163"/>
          <p:cNvSpPr txBox="1">
            <a:spLocks noGrp="1"/>
          </p:cNvSpPr>
          <p:nvPr>
            <p:ph type="body" idx="3"/>
          </p:nvPr>
        </p:nvSpPr>
        <p:spPr>
          <a:xfrm>
            <a:off x="510238" y="3655323"/>
            <a:ext cx="2287199" cy="7967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64" name="Shape 1164"/>
          <p:cNvSpPr txBox="1">
            <a:spLocks noGrp="1"/>
          </p:cNvSpPr>
          <p:nvPr>
            <p:ph type="body" idx="4"/>
          </p:nvPr>
        </p:nvSpPr>
        <p:spPr>
          <a:xfrm>
            <a:off x="2959103" y="3223127"/>
            <a:ext cx="2297399"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65" name="Shape 1165"/>
          <p:cNvSpPr>
            <a:spLocks noGrp="1"/>
          </p:cNvSpPr>
          <p:nvPr>
            <p:ph type="pic" idx="5"/>
          </p:nvPr>
        </p:nvSpPr>
        <p:spPr>
          <a:xfrm>
            <a:off x="2959102" y="1752654"/>
            <a:ext cx="2297399" cy="1143000"/>
          </a:xfrm>
          <a:prstGeom prst="roundRect">
            <a:avLst>
              <a:gd name="adj" fmla="val 0"/>
            </a:avLst>
          </a:prstGeom>
          <a:noFill/>
          <a:ln>
            <a:noFill/>
          </a:ln>
        </p:spPr>
        <p:txBody>
          <a:bodyPr lIns="68575" tIns="68575" rIns="68575" bIns="68575" anchor="t" anchorCtr="0"/>
          <a:lstStyle>
            <a:lvl1pPr marL="0" marR="0" indent="0" algn="ctr"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9pPr>
          </a:lstStyle>
          <a:p>
            <a:endParaRPr/>
          </a:p>
        </p:txBody>
      </p:sp>
      <p:sp>
        <p:nvSpPr>
          <p:cNvPr id="1166" name="Shape 1166"/>
          <p:cNvSpPr txBox="1">
            <a:spLocks noGrp="1"/>
          </p:cNvSpPr>
          <p:nvPr>
            <p:ph type="body" idx="6"/>
          </p:nvPr>
        </p:nvSpPr>
        <p:spPr>
          <a:xfrm>
            <a:off x="2958087" y="3655323"/>
            <a:ext cx="2300399" cy="7967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67" name="Shape 1167"/>
          <p:cNvSpPr txBox="1">
            <a:spLocks noGrp="1"/>
          </p:cNvSpPr>
          <p:nvPr>
            <p:ph type="body" idx="7"/>
          </p:nvPr>
        </p:nvSpPr>
        <p:spPr>
          <a:xfrm>
            <a:off x="5423008" y="3223127"/>
            <a:ext cx="2297700" cy="432299"/>
          </a:xfrm>
          <a:prstGeom prst="rect">
            <a:avLst/>
          </a:prstGeom>
          <a:noFill/>
          <a:ln>
            <a:noFill/>
          </a:ln>
        </p:spPr>
        <p:txBody>
          <a:bodyPr lIns="68575" tIns="68575" rIns="68575" bIns="68575" anchor="b" anchorCtr="0"/>
          <a:lstStyle>
            <a:lvl1pPr marL="0" indent="0" rtl="0">
              <a:spcBef>
                <a:spcPts val="0"/>
              </a:spcBef>
              <a:buClr>
                <a:schemeClr val="lt1"/>
              </a:buClr>
              <a:buFont typeface="Trebuchet MS"/>
              <a:buNone/>
              <a:defRPr sz="1800" b="0">
                <a:solidFill>
                  <a:schemeClr val="lt1"/>
                </a:solidFill>
              </a:defRPr>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168" name="Shape 1168"/>
          <p:cNvSpPr>
            <a:spLocks noGrp="1"/>
          </p:cNvSpPr>
          <p:nvPr>
            <p:ph type="pic" idx="8"/>
          </p:nvPr>
        </p:nvSpPr>
        <p:spPr>
          <a:xfrm>
            <a:off x="5423007" y="1752654"/>
            <a:ext cx="2297700" cy="1143000"/>
          </a:xfrm>
          <a:prstGeom prst="roundRect">
            <a:avLst>
              <a:gd name="adj" fmla="val 0"/>
            </a:avLst>
          </a:prstGeom>
          <a:noFill/>
          <a:ln>
            <a:noFill/>
          </a:ln>
        </p:spPr>
        <p:txBody>
          <a:bodyPr lIns="68575" tIns="68575" rIns="68575" bIns="68575" anchor="t" anchorCtr="0"/>
          <a:lstStyle>
            <a:lvl1pPr marL="0" marR="0" indent="0" algn="ctr"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Clr>
                <a:schemeClr val="lt1"/>
              </a:buClr>
              <a:buSzPct val="91666"/>
              <a:buFont typeface="Trebuchet MS"/>
              <a:buNone/>
              <a:defRPr sz="1200" b="0" i="0" u="none" strike="noStrike" cap="none" baseline="0">
                <a:solidFill>
                  <a:schemeClr val="lt1"/>
                </a:solidFill>
                <a:latin typeface="Trebuchet MS"/>
                <a:ea typeface="Trebuchet MS"/>
                <a:cs typeface="Trebuchet MS"/>
                <a:sym typeface="Trebuchet MS"/>
              </a:defRPr>
            </a:lvl9pPr>
          </a:lstStyle>
          <a:p>
            <a:endParaRPr/>
          </a:p>
        </p:txBody>
      </p:sp>
      <p:sp>
        <p:nvSpPr>
          <p:cNvPr id="1169" name="Shape 1169"/>
          <p:cNvSpPr txBox="1">
            <a:spLocks noGrp="1"/>
          </p:cNvSpPr>
          <p:nvPr>
            <p:ph type="body" idx="9"/>
          </p:nvPr>
        </p:nvSpPr>
        <p:spPr>
          <a:xfrm>
            <a:off x="5422914" y="3655321"/>
            <a:ext cx="2300700" cy="7967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170" name="Shape 1170"/>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71" name="Shape 1171"/>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72" name="Shape 1172"/>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73"/>
        <p:cNvGrpSpPr/>
        <p:nvPr/>
      </p:nvGrpSpPr>
      <p:grpSpPr>
        <a:xfrm>
          <a:off x="0" y="0"/>
          <a:ext cx="0" cy="0"/>
          <a:chOff x="0" y="0"/>
          <a:chExt cx="0" cy="0"/>
        </a:xfrm>
      </p:grpSpPr>
      <p:pic>
        <p:nvPicPr>
          <p:cNvPr id="1174" name="Shape 1174"/>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175" name="Shape 1175"/>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176" name="Shape 1176"/>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77" name="Shape 1177"/>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78" name="Shape 1178"/>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algn="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79" name="Shape 1179"/>
          <p:cNvSpPr txBox="1">
            <a:spLocks noGrp="1"/>
          </p:cNvSpPr>
          <p:nvPr>
            <p:ph type="body" idx="1"/>
          </p:nvPr>
        </p:nvSpPr>
        <p:spPr>
          <a:xfrm rot="5400000">
            <a:off x="2765686" y="-502895"/>
            <a:ext cx="2699400" cy="7210500"/>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180" name="Shape 1180"/>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81" name="Shape 1181"/>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82" name="Shape 1182"/>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83"/>
        <p:cNvGrpSpPr/>
        <p:nvPr/>
      </p:nvGrpSpPr>
      <p:grpSpPr>
        <a:xfrm>
          <a:off x="0" y="0"/>
          <a:ext cx="0" cy="0"/>
          <a:chOff x="0" y="0"/>
          <a:chExt cx="0" cy="0"/>
        </a:xfrm>
      </p:grpSpPr>
      <p:sp>
        <p:nvSpPr>
          <p:cNvPr id="1184" name="Shape 1184"/>
          <p:cNvSpPr/>
          <p:nvPr/>
        </p:nvSpPr>
        <p:spPr>
          <a:xfrm rot="5400000">
            <a:off x="6087299" y="1402050"/>
            <a:ext cx="3830100"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185" name="Shape 1185"/>
          <p:cNvSpPr/>
          <p:nvPr/>
        </p:nvSpPr>
        <p:spPr>
          <a:xfrm rot="5400000">
            <a:off x="7401299" y="4029302"/>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186" name="Shape 1186"/>
          <p:cNvSpPr txBox="1">
            <a:spLocks noGrp="1"/>
          </p:cNvSpPr>
          <p:nvPr>
            <p:ph type="title"/>
          </p:nvPr>
        </p:nvSpPr>
        <p:spPr>
          <a:xfrm rot="5400000">
            <a:off x="6366924" y="1687047"/>
            <a:ext cx="3265200" cy="8055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7" name="Shape 1187"/>
          <p:cNvSpPr txBox="1">
            <a:spLocks noGrp="1"/>
          </p:cNvSpPr>
          <p:nvPr>
            <p:ph type="body" idx="1"/>
          </p:nvPr>
        </p:nvSpPr>
        <p:spPr>
          <a:xfrm rot="5400000">
            <a:off x="1839094" y="-871652"/>
            <a:ext cx="3994799" cy="6652499"/>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188" name="Shape 1188"/>
          <p:cNvSpPr txBox="1">
            <a:spLocks noGrp="1"/>
          </p:cNvSpPr>
          <p:nvPr>
            <p:ph type="dt" idx="10"/>
          </p:nvPr>
        </p:nvSpPr>
        <p:spPr>
          <a:xfrm>
            <a:off x="5105344"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89" name="Shape 1189"/>
          <p:cNvSpPr txBox="1">
            <a:spLocks noGrp="1"/>
          </p:cNvSpPr>
          <p:nvPr>
            <p:ph type="ftr" idx="11"/>
          </p:nvPr>
        </p:nvSpPr>
        <p:spPr>
          <a:xfrm>
            <a:off x="510240" y="4452141"/>
            <a:ext cx="4595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190" name="Shape 1190"/>
          <p:cNvSpPr txBox="1">
            <a:spLocks noGrp="1"/>
          </p:cNvSpPr>
          <p:nvPr>
            <p:ph type="sldNum" idx="12"/>
          </p:nvPr>
        </p:nvSpPr>
        <p:spPr>
          <a:xfrm>
            <a:off x="7573162" y="4048974"/>
            <a:ext cx="865500" cy="8181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457200" y="240029"/>
            <a:ext cx="7239000" cy="857400"/>
          </a:xfrm>
          <a:prstGeom prst="rect">
            <a:avLst/>
          </a:prstGeom>
          <a:noFill/>
          <a:ln>
            <a:noFill/>
          </a:ln>
        </p:spPr>
        <p:txBody>
          <a:bodyPr lIns="91425" tIns="91425" rIns="91425" bIns="91425" anchor="b" anchorCtr="0"/>
          <a:lstStyle>
            <a:lvl1pPr algn="l" rtl="0">
              <a:spcBef>
                <a:spcPts val="0"/>
              </a:spcBef>
              <a:buClr>
                <a:srgbClr val="FEF7F0"/>
              </a:buClr>
              <a:buFont typeface="Trebuchet MS"/>
              <a:buNone/>
              <a:defRPr sz="3800" b="1" cap="none" baseline="0">
                <a:solidFill>
                  <a:srgbClr val="FEF7F0"/>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15" name="Shape 1215"/>
          <p:cNvSpPr txBox="1">
            <a:spLocks noGrp="1"/>
          </p:cNvSpPr>
          <p:nvPr>
            <p:ph type="body" idx="1"/>
          </p:nvPr>
        </p:nvSpPr>
        <p:spPr>
          <a:xfrm>
            <a:off x="457200" y="1207062"/>
            <a:ext cx="7239000" cy="3634799"/>
          </a:xfrm>
          <a:prstGeom prst="rect">
            <a:avLst/>
          </a:prstGeom>
          <a:noFill/>
          <a:ln>
            <a:noFill/>
          </a:ln>
        </p:spPr>
        <p:txBody>
          <a:bodyPr lIns="91425" tIns="91425" rIns="91425" bIns="91425" anchor="t" anchorCtr="0"/>
          <a:lstStyle>
            <a:lvl1pPr marL="274320" indent="-153797" algn="l" rtl="0">
              <a:spcBef>
                <a:spcPts val="600"/>
              </a:spcBef>
              <a:buClr>
                <a:schemeClr val="dk2"/>
              </a:buClr>
              <a:buFont typeface="Noto Symbol"/>
              <a:buChar char="⦿"/>
              <a:defRPr sz="2600" baseline="0">
                <a:solidFill>
                  <a:schemeClr val="dk1"/>
                </a:solidFill>
                <a:latin typeface="Trebuchet MS"/>
                <a:ea typeface="Trebuchet MS"/>
                <a:cs typeface="Trebuchet MS"/>
                <a:sym typeface="Trebuchet MS"/>
              </a:defRPr>
            </a:lvl1pPr>
            <a:lvl2pPr marL="521208" indent="-112268" algn="l" rtl="0">
              <a:spcBef>
                <a:spcPts val="500"/>
              </a:spcBef>
              <a:buClr>
                <a:schemeClr val="accent4"/>
              </a:buClr>
              <a:buFont typeface="Noto Symbol"/>
              <a:buChar char="◼"/>
              <a:defRPr sz="2300">
                <a:solidFill>
                  <a:srgbClr val="6C6C6C"/>
                </a:solidFill>
                <a:latin typeface="Trebuchet MS"/>
                <a:ea typeface="Trebuchet MS"/>
                <a:cs typeface="Trebuchet MS"/>
                <a:sym typeface="Trebuchet MS"/>
              </a:defRPr>
            </a:lvl2pPr>
            <a:lvl3pPr marL="758952" indent="-162051" algn="l" rtl="0">
              <a:spcBef>
                <a:spcPts val="400"/>
              </a:spcBef>
              <a:buClr>
                <a:schemeClr val="accent4"/>
              </a:buClr>
              <a:buFont typeface="Noto Symbol"/>
              <a:buChar char="•"/>
              <a:defRPr sz="2000">
                <a:solidFill>
                  <a:schemeClr val="dk1"/>
                </a:solidFill>
                <a:latin typeface="Trebuchet MS"/>
                <a:ea typeface="Trebuchet MS"/>
                <a:cs typeface="Trebuchet MS"/>
                <a:sym typeface="Trebuchet MS"/>
              </a:defRPr>
            </a:lvl3pPr>
            <a:lvl4pPr marL="1005839" indent="-129539" algn="l" rtl="0">
              <a:spcBef>
                <a:spcPts val="400"/>
              </a:spcBef>
              <a:buClr>
                <a:schemeClr val="accent4"/>
              </a:buClr>
              <a:buFont typeface="Noto Symbol"/>
              <a:buChar char="●"/>
              <a:defRPr sz="2000">
                <a:solidFill>
                  <a:srgbClr val="6C6C6C"/>
                </a:solidFill>
                <a:latin typeface="Trebuchet MS"/>
                <a:ea typeface="Trebuchet MS"/>
                <a:cs typeface="Trebuchet MS"/>
                <a:sym typeface="Trebuchet MS"/>
              </a:defRPr>
            </a:lvl4pPr>
            <a:lvl5pPr marL="1280160" indent="-158750" algn="l" rtl="0">
              <a:spcBef>
                <a:spcPts val="400"/>
              </a:spcBef>
              <a:buClr>
                <a:schemeClr val="accent4"/>
              </a:buClr>
              <a:buFont typeface="Noto Symbol"/>
              <a:buChar char="◉"/>
              <a:defRPr sz="1800">
                <a:solidFill>
                  <a:schemeClr val="dk1"/>
                </a:solidFill>
                <a:latin typeface="Trebuchet MS"/>
                <a:ea typeface="Trebuchet MS"/>
                <a:cs typeface="Trebuchet MS"/>
                <a:sym typeface="Trebuchet MS"/>
              </a:defRPr>
            </a:lvl5pPr>
            <a:lvl6pPr marL="1472184" indent="-98044" algn="l" rtl="0">
              <a:spcBef>
                <a:spcPts val="400"/>
              </a:spcBef>
              <a:buClr>
                <a:schemeClr val="accent4"/>
              </a:buClr>
              <a:buFont typeface="Noto Symbol"/>
              <a:buChar char="●"/>
              <a:defRPr sz="1800">
                <a:solidFill>
                  <a:srgbClr val="6C6C6C"/>
                </a:solidFill>
                <a:latin typeface="Trebuchet MS"/>
                <a:ea typeface="Trebuchet MS"/>
                <a:cs typeface="Trebuchet MS"/>
                <a:sym typeface="Trebuchet MS"/>
              </a:defRPr>
            </a:lvl6pPr>
            <a:lvl7pPr marL="1673351" indent="-106171" algn="l" rtl="0">
              <a:spcBef>
                <a:spcPts val="320"/>
              </a:spcBef>
              <a:buClr>
                <a:schemeClr val="accent4"/>
              </a:buClr>
              <a:buFont typeface="Noto Symbol"/>
              <a:buChar char="◼"/>
              <a:defRPr sz="1600" baseline="0">
                <a:solidFill>
                  <a:schemeClr val="dk1"/>
                </a:solidFill>
                <a:latin typeface="Trebuchet MS"/>
                <a:ea typeface="Trebuchet MS"/>
                <a:cs typeface="Trebuchet MS"/>
                <a:sym typeface="Trebuchet MS"/>
              </a:defRPr>
            </a:lvl7pPr>
            <a:lvl8pPr marL="1847088" indent="-81788" algn="l" rtl="0">
              <a:spcBef>
                <a:spcPts val="300"/>
              </a:spcBef>
              <a:buClr>
                <a:schemeClr val="accent4"/>
              </a:buClr>
              <a:buFont typeface="Trebuchet MS"/>
              <a:buChar char="•"/>
              <a:defRPr sz="1600" baseline="0">
                <a:solidFill>
                  <a:srgbClr val="6C6C6C"/>
                </a:solidFill>
                <a:latin typeface="Trebuchet MS"/>
                <a:ea typeface="Trebuchet MS"/>
                <a:cs typeface="Trebuchet MS"/>
                <a:sym typeface="Trebuchet MS"/>
              </a:defRPr>
            </a:lvl8pPr>
            <a:lvl9pPr marL="2057400" indent="-101600" algn="l" rtl="0">
              <a:spcBef>
                <a:spcPts val="280"/>
              </a:spcBef>
              <a:buClr>
                <a:schemeClr val="accent4"/>
              </a:buClr>
              <a:buFont typeface="Noto Symbol"/>
              <a:buChar char="▪"/>
              <a:defRPr sz="1400" baseline="0">
                <a:solidFill>
                  <a:schemeClr val="dk1"/>
                </a:solidFill>
                <a:latin typeface="Trebuchet MS"/>
                <a:ea typeface="Trebuchet MS"/>
                <a:cs typeface="Trebuchet MS"/>
                <a:sym typeface="Trebuchet MS"/>
              </a:defRPr>
            </a:lvl9pPr>
          </a:lstStyle>
          <a:p>
            <a:endParaRPr/>
          </a:p>
        </p:txBody>
      </p:sp>
      <p:sp>
        <p:nvSpPr>
          <p:cNvPr id="1216" name="Shape 1216"/>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17" name="Shape 1217"/>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18" name="Shape 1218"/>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chemeClr val="lt1"/>
            </a:gs>
            <a:gs pos="100000">
              <a:srgbClr val="9E9E9E"/>
            </a:gs>
          </a:gsLst>
          <a:path path="circle">
            <a:fillToRect l="50000" t="50000" r="50000" b="50000"/>
          </a:path>
          <a:tileRect/>
        </a:gradFill>
        <a:effectLst/>
      </p:bgPr>
    </p:bg>
    <p:spTree>
      <p:nvGrpSpPr>
        <p:cNvPr id="1" name="Shape 1219"/>
        <p:cNvGrpSpPr/>
        <p:nvPr/>
      </p:nvGrpSpPr>
      <p:grpSpPr>
        <a:xfrm>
          <a:off x="0" y="0"/>
          <a:ext cx="0" cy="0"/>
          <a:chOff x="0" y="0"/>
          <a:chExt cx="0" cy="0"/>
        </a:xfrm>
      </p:grpSpPr>
      <p:sp>
        <p:nvSpPr>
          <p:cNvPr id="1220" name="Shape 1220"/>
          <p:cNvSpPr/>
          <p:nvPr/>
        </p:nvSpPr>
        <p:spPr>
          <a:xfrm flipH="1">
            <a:off x="2667000" y="0"/>
            <a:ext cx="6476999" cy="5143499"/>
          </a:xfrm>
          <a:prstGeom prst="rect">
            <a:avLst/>
          </a:prstGeom>
          <a:blipFill rotWithShape="1">
            <a:blip r:embed="rId2">
              <a:alphaModFix amt="43000"/>
            </a:blip>
            <a:tile tx="0" ty="0" sx="50002" sy="50002"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cxnSp>
        <p:nvCxnSpPr>
          <p:cNvPr id="1221" name="Shape 1221"/>
          <p:cNvCxnSpPr/>
          <p:nvPr/>
        </p:nvCxnSpPr>
        <p:spPr>
          <a:xfrm rot="-5400000">
            <a:off x="95250" y="2571750"/>
            <a:ext cx="5143499" cy="0"/>
          </a:xfrm>
          <a:prstGeom prst="straightConnector1">
            <a:avLst/>
          </a:prstGeom>
          <a:noFill/>
          <a:ln w="11425" cap="flat" cmpd="sng">
            <a:solidFill>
              <a:srgbClr val="F9F9F9"/>
            </a:solidFill>
            <a:prstDash val="solid"/>
            <a:miter/>
            <a:headEnd type="none" w="med" len="med"/>
            <a:tailEnd type="none" w="med" len="med"/>
          </a:ln>
        </p:spPr>
      </p:cxnSp>
      <p:sp>
        <p:nvSpPr>
          <p:cNvPr id="1222" name="Shape 1222"/>
          <p:cNvSpPr txBox="1">
            <a:spLocks noGrp="1"/>
          </p:cNvSpPr>
          <p:nvPr>
            <p:ph type="ctrTitle"/>
          </p:nvPr>
        </p:nvSpPr>
        <p:spPr>
          <a:xfrm>
            <a:off x="3366867" y="400050"/>
            <a:ext cx="5105399" cy="2151000"/>
          </a:xfrm>
          <a:prstGeom prst="rect">
            <a:avLst/>
          </a:prstGeom>
          <a:noFill/>
          <a:ln>
            <a:noFill/>
          </a:ln>
        </p:spPr>
        <p:txBody>
          <a:bodyPr lIns="91425" tIns="91425" rIns="91425" bIns="91425" anchor="b" anchorCtr="0"/>
          <a:lstStyle>
            <a:lvl1pPr marL="0" marR="0" indent="0" algn="r" rtl="0">
              <a:spcBef>
                <a:spcPts val="0"/>
              </a:spcBef>
              <a:buClr>
                <a:srgbClr val="FEF7F0"/>
              </a:buClr>
              <a:buFont typeface="Trebuchet MS"/>
              <a:buNone/>
              <a:defRPr sz="4200" b="1" i="0" u="none" strike="noStrike" cap="none" baseline="0">
                <a:solidFill>
                  <a:srgbClr val="FEF7F0"/>
                </a:solidFill>
                <a:latin typeface="Trebuchet MS"/>
                <a:ea typeface="Trebuchet MS"/>
                <a:cs typeface="Trebuchet MS"/>
                <a:sym typeface="Trebuchet MS"/>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23" name="Shape 1223"/>
          <p:cNvSpPr txBox="1">
            <a:spLocks noGrp="1"/>
          </p:cNvSpPr>
          <p:nvPr>
            <p:ph type="subTitle" idx="1"/>
          </p:nvPr>
        </p:nvSpPr>
        <p:spPr>
          <a:xfrm>
            <a:off x="3354442" y="2654898"/>
            <a:ext cx="5114700" cy="825899"/>
          </a:xfrm>
          <a:prstGeom prst="rect">
            <a:avLst/>
          </a:prstGeom>
          <a:noFill/>
          <a:ln>
            <a:noFill/>
          </a:ln>
        </p:spPr>
        <p:txBody>
          <a:bodyPr lIns="91425" tIns="91425" rIns="91425" bIns="91425" anchor="t" anchorCtr="0"/>
          <a:lstStyle>
            <a:lvl1pPr marL="0" marR="0" indent="0" algn="r" rtl="0">
              <a:spcBef>
                <a:spcPts val="600"/>
              </a:spcBef>
              <a:buClr>
                <a:schemeClr val="dk2"/>
              </a:buClr>
              <a:buFont typeface="Noto Symbol"/>
              <a:buNone/>
              <a:defRPr sz="2200" b="0" i="0" u="none" strike="noStrike" cap="none" baseline="0">
                <a:solidFill>
                  <a:srgbClr val="FFFFFF"/>
                </a:solidFill>
                <a:latin typeface="Trebuchet MS"/>
                <a:ea typeface="Trebuchet MS"/>
                <a:cs typeface="Trebuchet MS"/>
                <a:sym typeface="Trebuchet MS"/>
              </a:defRPr>
            </a:lvl1pPr>
            <a:lvl2pPr marL="457200" marR="0" indent="0" algn="ctr" rtl="0">
              <a:spcBef>
                <a:spcPts val="500"/>
              </a:spcBef>
              <a:buClr>
                <a:schemeClr val="accent4"/>
              </a:buClr>
              <a:buFont typeface="Noto Symbol"/>
              <a:buNone/>
              <a:defRPr sz="2300" b="0" i="0" u="none" strike="noStrike" cap="none" baseline="0">
                <a:solidFill>
                  <a:srgbClr val="6C6C6C"/>
                </a:solidFill>
                <a:latin typeface="Trebuchet MS"/>
                <a:ea typeface="Trebuchet MS"/>
                <a:cs typeface="Trebuchet MS"/>
                <a:sym typeface="Trebuchet MS"/>
              </a:defRPr>
            </a:lvl2pPr>
            <a:lvl3pPr marL="914400" marR="0" indent="0" algn="ctr" rtl="0">
              <a:spcBef>
                <a:spcPts val="400"/>
              </a:spcBef>
              <a:buClr>
                <a:schemeClr val="accent4"/>
              </a:buClr>
              <a:buFont typeface="Noto Symbol"/>
              <a:buNone/>
              <a:defRPr sz="2000" b="0" i="0" u="none" strike="noStrike" cap="none" baseline="0">
                <a:solidFill>
                  <a:schemeClr val="dk1"/>
                </a:solidFill>
                <a:latin typeface="Trebuchet MS"/>
                <a:ea typeface="Trebuchet MS"/>
                <a:cs typeface="Trebuchet MS"/>
                <a:sym typeface="Trebuchet MS"/>
              </a:defRPr>
            </a:lvl3pPr>
            <a:lvl4pPr marL="1371600" marR="0" indent="0" algn="ctr" rtl="0">
              <a:spcBef>
                <a:spcPts val="400"/>
              </a:spcBef>
              <a:buClr>
                <a:schemeClr val="accent4"/>
              </a:buClr>
              <a:buFont typeface="Noto Symbol"/>
              <a:buNone/>
              <a:defRPr sz="2000" b="0" i="0" u="none" strike="noStrike" cap="none" baseline="0">
                <a:solidFill>
                  <a:srgbClr val="6C6C6C"/>
                </a:solidFill>
                <a:latin typeface="Trebuchet MS"/>
                <a:ea typeface="Trebuchet MS"/>
                <a:cs typeface="Trebuchet MS"/>
                <a:sym typeface="Trebuchet MS"/>
              </a:defRPr>
            </a:lvl4pPr>
            <a:lvl5pPr marL="1828800" marR="0" indent="0" algn="ctr" rtl="0">
              <a:spcBef>
                <a:spcPts val="400"/>
              </a:spcBef>
              <a:buClr>
                <a:schemeClr val="accent4"/>
              </a:buClr>
              <a:buFont typeface="Noto Symbol"/>
              <a:buNone/>
              <a:defRPr sz="1800" b="0" i="0" u="none" strike="noStrike" cap="none" baseline="0">
                <a:solidFill>
                  <a:schemeClr val="dk1"/>
                </a:solidFill>
                <a:latin typeface="Trebuchet MS"/>
                <a:ea typeface="Trebuchet MS"/>
                <a:cs typeface="Trebuchet MS"/>
                <a:sym typeface="Trebuchet MS"/>
              </a:defRPr>
            </a:lvl5pPr>
            <a:lvl6pPr marL="2286000" marR="0" indent="0" algn="ctr" rtl="0">
              <a:spcBef>
                <a:spcPts val="400"/>
              </a:spcBef>
              <a:buClr>
                <a:schemeClr val="accent4"/>
              </a:buClr>
              <a:buFont typeface="Noto Symbol"/>
              <a:buNone/>
              <a:defRPr sz="1800" b="0" i="0" u="none" strike="noStrike" cap="none" baseline="0">
                <a:solidFill>
                  <a:srgbClr val="6C6C6C"/>
                </a:solidFill>
                <a:latin typeface="Trebuchet MS"/>
                <a:ea typeface="Trebuchet MS"/>
                <a:cs typeface="Trebuchet MS"/>
                <a:sym typeface="Trebuchet MS"/>
              </a:defRPr>
            </a:lvl6pPr>
            <a:lvl7pPr marL="2743200" marR="0" indent="0" algn="ctr" rtl="0">
              <a:spcBef>
                <a:spcPts val="320"/>
              </a:spcBef>
              <a:buClr>
                <a:schemeClr val="accent4"/>
              </a:buClr>
              <a:buFont typeface="Noto Symbol"/>
              <a:buNone/>
              <a:defRPr sz="1600" b="0" i="0" u="none" strike="noStrike" cap="none" baseline="0">
                <a:solidFill>
                  <a:schemeClr val="dk1"/>
                </a:solidFill>
                <a:latin typeface="Trebuchet MS"/>
                <a:ea typeface="Trebuchet MS"/>
                <a:cs typeface="Trebuchet MS"/>
                <a:sym typeface="Trebuchet MS"/>
              </a:defRPr>
            </a:lvl7pPr>
            <a:lvl8pPr marL="3200400" marR="0" indent="0" algn="ctr" rtl="0">
              <a:spcBef>
                <a:spcPts val="300"/>
              </a:spcBef>
              <a:buClr>
                <a:schemeClr val="accent4"/>
              </a:buClr>
              <a:buFont typeface="Trebuchet MS"/>
              <a:buNone/>
              <a:defRPr sz="1600" b="0" i="0" u="none" strike="noStrike" cap="none" baseline="0">
                <a:solidFill>
                  <a:srgbClr val="6C6C6C"/>
                </a:solidFill>
                <a:latin typeface="Trebuchet MS"/>
                <a:ea typeface="Trebuchet MS"/>
                <a:cs typeface="Trebuchet MS"/>
                <a:sym typeface="Trebuchet MS"/>
              </a:defRPr>
            </a:lvl8pPr>
            <a:lvl9pPr marL="3657600" marR="0" indent="0" algn="ctr" rtl="0">
              <a:spcBef>
                <a:spcPts val="280"/>
              </a:spcBef>
              <a:buClr>
                <a:schemeClr val="accent4"/>
              </a:buClr>
              <a:buFont typeface="Noto Symbol"/>
              <a:buNone/>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224" name="Shape 1224"/>
          <p:cNvSpPr txBox="1">
            <a:spLocks noGrp="1"/>
          </p:cNvSpPr>
          <p:nvPr>
            <p:ph type="dt" idx="10"/>
          </p:nvPr>
        </p:nvSpPr>
        <p:spPr>
          <a:xfrm>
            <a:off x="5871223"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rgbClr val="FFFFFF"/>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25" name="Shape 1225"/>
          <p:cNvSpPr txBox="1">
            <a:spLocks noGrp="1"/>
          </p:cNvSpPr>
          <p:nvPr>
            <p:ph type="ftr" idx="11"/>
          </p:nvPr>
        </p:nvSpPr>
        <p:spPr>
          <a:xfrm>
            <a:off x="2819400" y="4918459"/>
            <a:ext cx="2927699"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rgbClr val="FFFFFF"/>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26" name="Shape 1226"/>
          <p:cNvSpPr txBox="1">
            <a:spLocks noGrp="1"/>
          </p:cNvSpPr>
          <p:nvPr>
            <p:ph type="sldNum" idx="12"/>
          </p:nvPr>
        </p:nvSpPr>
        <p:spPr>
          <a:xfrm>
            <a:off x="7880884"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rgbClr val="FFFFFF"/>
                </a:solidFill>
                <a:latin typeface="Trebuchet MS"/>
                <a:ea typeface="Trebuchet MS"/>
                <a:cs typeface="Trebuchet MS"/>
                <a:sym typeface="Trebuchet MS"/>
              </a:rPr>
              <a:t>‹#›</a:t>
            </a:fld>
            <a:endParaRPr lang="en" sz="1100" b="0" i="0" u="none" strike="noStrike" cap="none" baseline="0">
              <a:solidFill>
                <a:srgbClr val="FFFFFF"/>
              </a:solidFill>
              <a:latin typeface="Trebuchet MS"/>
              <a:ea typeface="Trebuchet MS"/>
              <a:cs typeface="Trebuchet MS"/>
              <a:sym typeface="Trebuchet M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1066800" y="2116377"/>
            <a:ext cx="6255600" cy="1021499"/>
          </a:xfrm>
          <a:prstGeom prst="rect">
            <a:avLst/>
          </a:prstGeom>
          <a:noFill/>
          <a:ln>
            <a:noFill/>
          </a:ln>
        </p:spPr>
        <p:txBody>
          <a:bodyPr lIns="91425" tIns="91425" rIns="91425" bIns="91425" anchor="t" anchorCtr="0"/>
          <a:lstStyle>
            <a:lvl1pPr algn="r" rtl="0">
              <a:spcBef>
                <a:spcPts val="0"/>
              </a:spcBef>
              <a:buFont typeface="Trebuchet MS"/>
              <a:buNone/>
              <a:defRPr sz="42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9" name="Shape 1229"/>
          <p:cNvSpPr txBox="1">
            <a:spLocks noGrp="1"/>
          </p:cNvSpPr>
          <p:nvPr>
            <p:ph type="body" idx="1"/>
          </p:nvPr>
        </p:nvSpPr>
        <p:spPr>
          <a:xfrm>
            <a:off x="1066800" y="1428750"/>
            <a:ext cx="6255600" cy="557700"/>
          </a:xfrm>
          <a:prstGeom prst="rect">
            <a:avLst/>
          </a:prstGeom>
          <a:noFill/>
          <a:ln>
            <a:noFill/>
          </a:ln>
        </p:spPr>
        <p:txBody>
          <a:bodyPr lIns="91425" tIns="91425" rIns="91425" bIns="91425" anchor="b" anchorCtr="0"/>
          <a:lstStyle>
            <a:lvl1pPr marL="0" indent="0" algn="r" rtl="0">
              <a:spcBef>
                <a:spcPts val="0"/>
              </a:spcBef>
              <a:buClr>
                <a:schemeClr val="dk1"/>
              </a:buClr>
              <a:buFont typeface="Trebuchet MS"/>
              <a:buNone/>
              <a:defRPr sz="2000">
                <a:solidFill>
                  <a:schemeClr val="dk1"/>
                </a:solidFill>
              </a:defRPr>
            </a:lvl1pPr>
            <a:lvl2pPr rtl="0">
              <a:spcBef>
                <a:spcPts val="0"/>
              </a:spcBef>
              <a:buClr>
                <a:srgbClr val="888888"/>
              </a:buClr>
              <a:buFont typeface="Trebuchet MS"/>
              <a:buNone/>
              <a:defRPr sz="1800">
                <a:solidFill>
                  <a:srgbClr val="888888"/>
                </a:solidFill>
              </a:defRPr>
            </a:lvl2pPr>
            <a:lvl3pPr rtl="0">
              <a:spcBef>
                <a:spcPts val="0"/>
              </a:spcBef>
              <a:buClr>
                <a:srgbClr val="888888"/>
              </a:buClr>
              <a:buFont typeface="Trebuchet MS"/>
              <a:buNone/>
              <a:defRPr sz="1600">
                <a:solidFill>
                  <a:srgbClr val="888888"/>
                </a:solidFill>
              </a:defRPr>
            </a:lvl3pPr>
            <a:lvl4pPr rtl="0">
              <a:spcBef>
                <a:spcPts val="0"/>
              </a:spcBef>
              <a:buClr>
                <a:srgbClr val="888888"/>
              </a:buClr>
              <a:buFont typeface="Trebuchet MS"/>
              <a:buNone/>
              <a:defRPr sz="1400">
                <a:solidFill>
                  <a:srgbClr val="888888"/>
                </a:solidFill>
              </a:defRPr>
            </a:lvl4pPr>
            <a:lvl5pPr rtl="0">
              <a:spcBef>
                <a:spcPts val="0"/>
              </a:spcBef>
              <a:buClr>
                <a:srgbClr val="888888"/>
              </a:buClr>
              <a:buFont typeface="Trebuchet MS"/>
              <a:buNone/>
              <a:defRPr sz="1400">
                <a:solidFill>
                  <a:srgbClr val="888888"/>
                </a:solidFill>
              </a:defRPr>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30" name="Shape 1230"/>
          <p:cNvSpPr txBox="1">
            <a:spLocks noGrp="1"/>
          </p:cNvSpPr>
          <p:nvPr>
            <p:ph type="dt" idx="10"/>
          </p:nvPr>
        </p:nvSpPr>
        <p:spPr>
          <a:xfrm>
            <a:off x="4724237" y="4917607"/>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31" name="Shape 1231"/>
          <p:cNvSpPr txBox="1">
            <a:spLocks noGrp="1"/>
          </p:cNvSpPr>
          <p:nvPr>
            <p:ph type="ftr" idx="11"/>
          </p:nvPr>
        </p:nvSpPr>
        <p:spPr>
          <a:xfrm>
            <a:off x="1735358" y="4917607"/>
            <a:ext cx="2895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32" name="Shape 1232"/>
          <p:cNvSpPr txBox="1">
            <a:spLocks noGrp="1"/>
          </p:cNvSpPr>
          <p:nvPr>
            <p:ph type="sldNum" idx="12"/>
          </p:nvPr>
        </p:nvSpPr>
        <p:spPr>
          <a:xfrm>
            <a:off x="6733952" y="4916333"/>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33"/>
        <p:cNvGrpSpPr/>
        <p:nvPr/>
      </p:nvGrpSpPr>
      <p:grpSpPr>
        <a:xfrm>
          <a:off x="0" y="0"/>
          <a:ext cx="0" cy="0"/>
          <a:chOff x="0" y="0"/>
          <a:chExt cx="0" cy="0"/>
        </a:xfrm>
      </p:grpSpPr>
      <p:sp>
        <p:nvSpPr>
          <p:cNvPr id="1234" name="Shape 1234"/>
          <p:cNvSpPr txBox="1">
            <a:spLocks noGrp="1"/>
          </p:cNvSpPr>
          <p:nvPr>
            <p:ph type="title"/>
          </p:nvPr>
        </p:nvSpPr>
        <p:spPr>
          <a:xfrm>
            <a:off x="457200" y="240029"/>
            <a:ext cx="7242000" cy="857400"/>
          </a:xfrm>
          <a:prstGeom prst="rect">
            <a:avLst/>
          </a:prstGeom>
          <a:noFill/>
          <a:ln>
            <a:noFill/>
          </a:ln>
        </p:spPr>
        <p:txBody>
          <a:bodyPr lIns="91425" tIns="91425" rIns="91425" bIns="91425" anchor="b" anchorCtr="0"/>
          <a:lstStyle>
            <a:lvl1pPr algn="l" rtl="0">
              <a:spcBef>
                <a:spcPts val="0"/>
              </a:spcBef>
              <a:buClr>
                <a:srgbClr val="FEF7F0"/>
              </a:buClr>
              <a:buFont typeface="Trebuchet MS"/>
              <a:buNone/>
              <a:defRPr sz="3800" b="1" cap="none" baseline="0">
                <a:solidFill>
                  <a:srgbClr val="FEF7F0"/>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5" name="Shape 1235"/>
          <p:cNvSpPr txBox="1">
            <a:spLocks noGrp="1"/>
          </p:cNvSpPr>
          <p:nvPr>
            <p:ph type="body" idx="1"/>
          </p:nvPr>
        </p:nvSpPr>
        <p:spPr>
          <a:xfrm>
            <a:off x="457200" y="1200150"/>
            <a:ext cx="35204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36" name="Shape 1236"/>
          <p:cNvSpPr txBox="1">
            <a:spLocks noGrp="1"/>
          </p:cNvSpPr>
          <p:nvPr>
            <p:ph type="body" idx="2"/>
          </p:nvPr>
        </p:nvSpPr>
        <p:spPr>
          <a:xfrm>
            <a:off x="4178807" y="1200150"/>
            <a:ext cx="35204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37" name="Shape 1237"/>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38" name="Shape 1238"/>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39" name="Shape 1239"/>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40"/>
        <p:cNvGrpSpPr/>
        <p:nvPr/>
      </p:nvGrpSpPr>
      <p:grpSpPr>
        <a:xfrm>
          <a:off x="0" y="0"/>
          <a:ext cx="0" cy="0"/>
          <a:chOff x="0" y="0"/>
          <a:chExt cx="0" cy="0"/>
        </a:xfrm>
      </p:grpSpPr>
      <p:sp>
        <p:nvSpPr>
          <p:cNvPr id="1241" name="Shape 1241"/>
          <p:cNvSpPr txBox="1">
            <a:spLocks noGrp="1"/>
          </p:cNvSpPr>
          <p:nvPr>
            <p:ph type="title"/>
          </p:nvPr>
        </p:nvSpPr>
        <p:spPr>
          <a:xfrm>
            <a:off x="457200" y="240029"/>
            <a:ext cx="7242000" cy="8574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42" name="Shape 1242"/>
          <p:cNvSpPr txBox="1">
            <a:spLocks noGrp="1"/>
          </p:cNvSpPr>
          <p:nvPr>
            <p:ph type="body" idx="1"/>
          </p:nvPr>
        </p:nvSpPr>
        <p:spPr>
          <a:xfrm>
            <a:off x="457200" y="4400550"/>
            <a:ext cx="3520499" cy="342899"/>
          </a:xfrm>
          <a:prstGeom prst="rect">
            <a:avLst/>
          </a:prstGeom>
          <a:noFill/>
          <a:ln w="12700" cap="flat" cmpd="sng">
            <a:solidFill>
              <a:schemeClr val="dk2"/>
            </a:solidFill>
            <a:prstDash val="solid"/>
            <a:round/>
            <a:headEnd type="none" w="med" len="med"/>
            <a:tailEnd type="none" w="med" len="med"/>
          </a:ln>
        </p:spPr>
        <p:txBody>
          <a:bodyPr lIns="91425" tIns="91425" rIns="91425" bIns="91425" anchor="ctr" anchorCtr="0"/>
          <a:lstStyle>
            <a:lvl1pPr marL="0" indent="0" algn="ctr" rtl="0">
              <a:spcBef>
                <a:spcPts val="0"/>
              </a:spcBef>
              <a:buClr>
                <a:schemeClr val="dk2"/>
              </a:buClr>
              <a:buFont typeface="Trebuchet MS"/>
              <a:buNone/>
              <a:defRPr sz="1800" b="1">
                <a:solidFill>
                  <a:schemeClr val="dk2"/>
                </a:solidFill>
                <a:latin typeface="Trebuchet MS"/>
                <a:ea typeface="Trebuchet MS"/>
                <a:cs typeface="Trebuchet MS"/>
                <a:sym typeface="Trebuchet MS"/>
              </a:defRPr>
            </a:lvl1pPr>
            <a:lvl2pPr rtl="0">
              <a:spcBef>
                <a:spcPts val="0"/>
              </a:spcBef>
              <a:buFont typeface="Trebuchet MS"/>
              <a:buNone/>
              <a:defRPr sz="2000" b="1">
                <a:solidFill>
                  <a:schemeClr val="lt1"/>
                </a:solidFill>
                <a:latin typeface="Trebuchet MS"/>
                <a:ea typeface="Trebuchet MS"/>
                <a:cs typeface="Trebuchet MS"/>
                <a:sym typeface="Trebuchet MS"/>
              </a:defRPr>
            </a:lvl2pPr>
            <a:lvl3pPr rtl="0">
              <a:spcBef>
                <a:spcPts val="0"/>
              </a:spcBef>
              <a:buFont typeface="Trebuchet MS"/>
              <a:buNone/>
              <a:defRPr sz="1800" b="1">
                <a:solidFill>
                  <a:schemeClr val="lt1"/>
                </a:solidFill>
                <a:latin typeface="Trebuchet MS"/>
                <a:ea typeface="Trebuchet MS"/>
                <a:cs typeface="Trebuchet MS"/>
                <a:sym typeface="Trebuchet MS"/>
              </a:defRPr>
            </a:lvl3pPr>
            <a:lvl4pPr rtl="0">
              <a:spcBef>
                <a:spcPts val="0"/>
              </a:spcBef>
              <a:buFont typeface="Trebuchet MS"/>
              <a:buNone/>
              <a:defRPr sz="1600" b="1">
                <a:solidFill>
                  <a:schemeClr val="lt1"/>
                </a:solidFill>
                <a:latin typeface="Trebuchet MS"/>
                <a:ea typeface="Trebuchet MS"/>
                <a:cs typeface="Trebuchet MS"/>
                <a:sym typeface="Trebuchet MS"/>
              </a:defRPr>
            </a:lvl4pPr>
            <a:lvl5pPr rtl="0">
              <a:spcBef>
                <a:spcPts val="0"/>
              </a:spcBef>
              <a:buFont typeface="Trebuchet MS"/>
              <a:buNone/>
              <a:defRPr sz="1600" b="1">
                <a:solidFill>
                  <a:schemeClr val="lt1"/>
                </a:solidFill>
                <a:latin typeface="Trebuchet MS"/>
                <a:ea typeface="Trebuchet MS"/>
                <a:cs typeface="Trebuchet MS"/>
                <a:sym typeface="Trebuchet MS"/>
              </a:defRPr>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43" name="Shape 1243"/>
          <p:cNvSpPr txBox="1">
            <a:spLocks noGrp="1"/>
          </p:cNvSpPr>
          <p:nvPr>
            <p:ph type="body" idx="2"/>
          </p:nvPr>
        </p:nvSpPr>
        <p:spPr>
          <a:xfrm>
            <a:off x="4178807" y="4400550"/>
            <a:ext cx="3520499" cy="342899"/>
          </a:xfrm>
          <a:prstGeom prst="rect">
            <a:avLst/>
          </a:prstGeom>
          <a:noFill/>
          <a:ln w="12700" cap="flat" cmpd="sng">
            <a:solidFill>
              <a:schemeClr val="dk2"/>
            </a:solidFill>
            <a:prstDash val="solid"/>
            <a:round/>
            <a:headEnd type="none" w="med" len="med"/>
            <a:tailEnd type="none" w="med" len="med"/>
          </a:ln>
        </p:spPr>
        <p:txBody>
          <a:bodyPr lIns="91425" tIns="91425" rIns="91425" bIns="91425" anchor="ctr" anchorCtr="0"/>
          <a:lstStyle>
            <a:lvl1pPr marL="0" indent="0" algn="ctr" rtl="0">
              <a:spcBef>
                <a:spcPts val="0"/>
              </a:spcBef>
              <a:buClr>
                <a:schemeClr val="dk2"/>
              </a:buClr>
              <a:buFont typeface="Trebuchet MS"/>
              <a:buNone/>
              <a:defRPr sz="1800" b="1">
                <a:solidFill>
                  <a:schemeClr val="dk2"/>
                </a:solidFill>
                <a:latin typeface="Trebuchet MS"/>
                <a:ea typeface="Trebuchet MS"/>
                <a:cs typeface="Trebuchet MS"/>
                <a:sym typeface="Trebuchet MS"/>
              </a:defRPr>
            </a:lvl1pPr>
            <a:lvl2pPr rtl="0">
              <a:spcBef>
                <a:spcPts val="0"/>
              </a:spcBef>
              <a:buFont typeface="Trebuchet MS"/>
              <a:buNone/>
              <a:defRPr sz="2000" b="1">
                <a:solidFill>
                  <a:schemeClr val="lt1"/>
                </a:solidFill>
                <a:latin typeface="Trebuchet MS"/>
                <a:ea typeface="Trebuchet MS"/>
                <a:cs typeface="Trebuchet MS"/>
                <a:sym typeface="Trebuchet MS"/>
              </a:defRPr>
            </a:lvl2pPr>
            <a:lvl3pPr rtl="0">
              <a:spcBef>
                <a:spcPts val="0"/>
              </a:spcBef>
              <a:buFont typeface="Trebuchet MS"/>
              <a:buNone/>
              <a:defRPr sz="1800" b="1">
                <a:solidFill>
                  <a:schemeClr val="lt1"/>
                </a:solidFill>
                <a:latin typeface="Trebuchet MS"/>
                <a:ea typeface="Trebuchet MS"/>
                <a:cs typeface="Trebuchet MS"/>
                <a:sym typeface="Trebuchet MS"/>
              </a:defRPr>
            </a:lvl3pPr>
            <a:lvl4pPr rtl="0">
              <a:spcBef>
                <a:spcPts val="0"/>
              </a:spcBef>
              <a:buFont typeface="Trebuchet MS"/>
              <a:buNone/>
              <a:defRPr sz="1600" b="1">
                <a:solidFill>
                  <a:schemeClr val="lt1"/>
                </a:solidFill>
                <a:latin typeface="Trebuchet MS"/>
                <a:ea typeface="Trebuchet MS"/>
                <a:cs typeface="Trebuchet MS"/>
                <a:sym typeface="Trebuchet MS"/>
              </a:defRPr>
            </a:lvl4pPr>
            <a:lvl5pPr rtl="0">
              <a:spcBef>
                <a:spcPts val="0"/>
              </a:spcBef>
              <a:buFont typeface="Trebuchet MS"/>
              <a:buNone/>
              <a:defRPr sz="1600" b="1">
                <a:solidFill>
                  <a:schemeClr val="lt1"/>
                </a:solidFill>
                <a:latin typeface="Trebuchet MS"/>
                <a:ea typeface="Trebuchet MS"/>
                <a:cs typeface="Trebuchet MS"/>
                <a:sym typeface="Trebuchet MS"/>
              </a:defRPr>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44" name="Shape 1244"/>
          <p:cNvSpPr txBox="1">
            <a:spLocks noGrp="1"/>
          </p:cNvSpPr>
          <p:nvPr>
            <p:ph type="body" idx="3"/>
          </p:nvPr>
        </p:nvSpPr>
        <p:spPr>
          <a:xfrm>
            <a:off x="457200" y="1283880"/>
            <a:ext cx="3520499" cy="3086099"/>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45" name="Shape 1245"/>
          <p:cNvSpPr txBox="1">
            <a:spLocks noGrp="1"/>
          </p:cNvSpPr>
          <p:nvPr>
            <p:ph type="body" idx="4"/>
          </p:nvPr>
        </p:nvSpPr>
        <p:spPr>
          <a:xfrm>
            <a:off x="4178807" y="1283880"/>
            <a:ext cx="3520499" cy="3086099"/>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46" name="Shape 1246"/>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47" name="Shape 1247"/>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48" name="Shape 1248"/>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49"/>
        <p:cNvGrpSpPr/>
        <p:nvPr/>
      </p:nvGrpSpPr>
      <p:grpSpPr>
        <a:xfrm>
          <a:off x="0" y="0"/>
          <a:ext cx="0" cy="0"/>
          <a:chOff x="0" y="0"/>
          <a:chExt cx="0" cy="0"/>
        </a:xfrm>
      </p:grpSpPr>
      <p:sp>
        <p:nvSpPr>
          <p:cNvPr id="1250" name="Shape 1250"/>
          <p:cNvSpPr txBox="1">
            <a:spLocks noGrp="1"/>
          </p:cNvSpPr>
          <p:nvPr>
            <p:ph type="title"/>
          </p:nvPr>
        </p:nvSpPr>
        <p:spPr>
          <a:xfrm>
            <a:off x="457200" y="240029"/>
            <a:ext cx="7242000" cy="857400"/>
          </a:xfrm>
          <a:prstGeom prst="rect">
            <a:avLst/>
          </a:prstGeom>
          <a:noFill/>
          <a:ln>
            <a:noFill/>
          </a:ln>
        </p:spPr>
        <p:txBody>
          <a:bodyPr lIns="91425" tIns="91425" rIns="91425" bIns="91425" anchor="b" anchorCtr="0"/>
          <a:lstStyle>
            <a:lvl1pPr algn="l" rtl="0">
              <a:spcBef>
                <a:spcPts val="0"/>
              </a:spcBef>
              <a:buClr>
                <a:srgbClr val="FEF7F0"/>
              </a:buClr>
              <a:buFont typeface="Trebuchet MS"/>
              <a:buNone/>
              <a:defRPr sz="3800" b="1" cap="none" baseline="0">
                <a:solidFill>
                  <a:srgbClr val="FEF7F0"/>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1" name="Shape 1251"/>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52" name="Shape 1252"/>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53" name="Shape 1253"/>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685800" y="1597818"/>
            <a:ext cx="7772400" cy="11025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2" name="Shape 62"/>
          <p:cNvSpPr txBox="1">
            <a:spLocks noGrp="1"/>
          </p:cNvSpPr>
          <p:nvPr>
            <p:ph type="subTitle" idx="1"/>
          </p:nvPr>
        </p:nvSpPr>
        <p:spPr>
          <a:xfrm>
            <a:off x="1371600" y="2914650"/>
            <a:ext cx="6400799" cy="1314599"/>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54"/>
        <p:cNvGrpSpPr/>
        <p:nvPr/>
      </p:nvGrpSpPr>
      <p:grpSpPr>
        <a:xfrm>
          <a:off x="0" y="0"/>
          <a:ext cx="0" cy="0"/>
          <a:chOff x="0" y="0"/>
          <a:chExt cx="0" cy="0"/>
        </a:xfrm>
      </p:grpSpPr>
      <p:sp>
        <p:nvSpPr>
          <p:cNvPr id="1255" name="Shape 1255"/>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56" name="Shape 1256"/>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57" name="Shape 1257"/>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58"/>
        <p:cNvGrpSpPr/>
        <p:nvPr/>
      </p:nvGrpSpPr>
      <p:grpSpPr>
        <a:xfrm>
          <a:off x="0" y="0"/>
          <a:ext cx="0" cy="0"/>
          <a:chOff x="0" y="0"/>
          <a:chExt cx="0" cy="0"/>
        </a:xfrm>
      </p:grpSpPr>
      <p:sp>
        <p:nvSpPr>
          <p:cNvPr id="1259" name="Shape 1259"/>
          <p:cNvSpPr txBox="1">
            <a:spLocks noGrp="1"/>
          </p:cNvSpPr>
          <p:nvPr>
            <p:ph type="title"/>
          </p:nvPr>
        </p:nvSpPr>
        <p:spPr>
          <a:xfrm>
            <a:off x="457200" y="171450"/>
            <a:ext cx="5897999" cy="880199"/>
          </a:xfrm>
          <a:prstGeom prst="rect">
            <a:avLst/>
          </a:prstGeom>
          <a:noFill/>
          <a:ln>
            <a:noFill/>
          </a:ln>
        </p:spPr>
        <p:txBody>
          <a:bodyPr lIns="91425" tIns="91425" rIns="91425" bIns="91425" anchor="b" anchorCtr="0"/>
          <a:lstStyle>
            <a:lvl1pPr algn="l" rtl="0">
              <a:spcBef>
                <a:spcPts val="0"/>
              </a:spcBef>
              <a:buFont typeface="Trebuchet MS"/>
              <a:buNone/>
              <a:defRPr sz="2400" baseline="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0" name="Shape 1260"/>
          <p:cNvSpPr txBox="1">
            <a:spLocks noGrp="1"/>
          </p:cNvSpPr>
          <p:nvPr>
            <p:ph type="body" idx="1"/>
          </p:nvPr>
        </p:nvSpPr>
        <p:spPr>
          <a:xfrm>
            <a:off x="457200" y="1123062"/>
            <a:ext cx="5897999" cy="451800"/>
          </a:xfrm>
          <a:prstGeom prst="rect">
            <a:avLst/>
          </a:prstGeom>
          <a:noFill/>
          <a:ln>
            <a:noFill/>
          </a:ln>
        </p:spPr>
        <p:txBody>
          <a:bodyPr lIns="91425" tIns="91425" rIns="91425" bIns="91425" anchor="t" anchorCtr="0"/>
          <a:lstStyle>
            <a:lvl1pPr marL="0" indent="0" rtl="0">
              <a:spcBef>
                <a:spcPts val="0"/>
              </a:spcBef>
              <a:spcAft>
                <a:spcPts val="0"/>
              </a:spcAft>
              <a:buFont typeface="Trebuchet MS"/>
              <a:buNone/>
              <a:defRPr sz="1400"/>
            </a:lvl1pPr>
            <a:lvl2pPr rtl="0">
              <a:spcBef>
                <a:spcPts val="0"/>
              </a:spcBef>
              <a:buFont typeface="Trebuchet MS"/>
              <a:buNone/>
              <a:defRPr sz="1200"/>
            </a:lvl2pPr>
            <a:lvl3pPr rtl="0">
              <a:spcBef>
                <a:spcPts val="0"/>
              </a:spcBef>
              <a:buFont typeface="Trebuchet MS"/>
              <a:buNone/>
              <a:defRPr sz="1000"/>
            </a:lvl3pPr>
            <a:lvl4pPr rtl="0">
              <a:spcBef>
                <a:spcPts val="0"/>
              </a:spcBef>
              <a:buFont typeface="Trebuchet MS"/>
              <a:buNone/>
              <a:defRPr sz="900"/>
            </a:lvl4pPr>
            <a:lvl5pPr rtl="0">
              <a:spcBef>
                <a:spcPts val="0"/>
              </a:spcBef>
              <a:buFont typeface="Trebuchet MS"/>
              <a:buNone/>
              <a:defRPr sz="9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61" name="Shape 1261"/>
          <p:cNvSpPr txBox="1">
            <a:spLocks noGrp="1"/>
          </p:cNvSpPr>
          <p:nvPr>
            <p:ph type="body" idx="2"/>
          </p:nvPr>
        </p:nvSpPr>
        <p:spPr>
          <a:xfrm>
            <a:off x="457200" y="1600200"/>
            <a:ext cx="7239000" cy="3278700"/>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1800">
                <a:solidFill>
                  <a:srgbClr val="6C6C6C"/>
                </a:solidFill>
                <a:latin typeface="Trebuchet MS"/>
                <a:ea typeface="Trebuchet MS"/>
                <a:cs typeface="Trebuchet MS"/>
                <a:sym typeface="Trebuchet MS"/>
              </a:defRPr>
            </a:lvl6pPr>
            <a:lvl7pPr rtl="0">
              <a:spcBef>
                <a:spcPts val="0"/>
              </a:spcBef>
              <a:defRPr sz="1600" baseline="0">
                <a:solidFill>
                  <a:schemeClr val="dk1"/>
                </a:solidFill>
                <a:latin typeface="Trebuchet MS"/>
                <a:ea typeface="Trebuchet MS"/>
                <a:cs typeface="Trebuchet MS"/>
                <a:sym typeface="Trebuchet MS"/>
              </a:defRPr>
            </a:lvl7pPr>
            <a:lvl8pPr rtl="0">
              <a:spcBef>
                <a:spcPts val="0"/>
              </a:spcBef>
              <a:defRPr sz="1600" baseline="0">
                <a:solidFill>
                  <a:srgbClr val="6C6C6C"/>
                </a:solidFill>
                <a:latin typeface="Trebuchet MS"/>
                <a:ea typeface="Trebuchet MS"/>
                <a:cs typeface="Trebuchet MS"/>
                <a:sym typeface="Trebuchet MS"/>
              </a:defRPr>
            </a:lvl8pPr>
            <a:lvl9pPr rtl="0">
              <a:spcBef>
                <a:spcPts val="0"/>
              </a:spcBef>
              <a:defRPr sz="1400" baseline="0">
                <a:solidFill>
                  <a:schemeClr val="dk1"/>
                </a:solidFill>
                <a:latin typeface="Trebuchet MS"/>
                <a:ea typeface="Trebuchet MS"/>
                <a:cs typeface="Trebuchet MS"/>
                <a:sym typeface="Trebuchet MS"/>
              </a:defRPr>
            </a:lvl9pPr>
          </a:lstStyle>
          <a:p>
            <a:endParaRPr/>
          </a:p>
        </p:txBody>
      </p:sp>
      <p:sp>
        <p:nvSpPr>
          <p:cNvPr id="1262" name="Shape 1262"/>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63" name="Shape 1263"/>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64" name="Shape 1264"/>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cSld name="Picture with Caption">
    <p:bg>
      <p:bgPr>
        <a:gradFill>
          <a:gsLst>
            <a:gs pos="0">
              <a:srgbClr val="E965C8"/>
            </a:gs>
            <a:gs pos="100000">
              <a:srgbClr val="80136A"/>
            </a:gs>
          </a:gsLst>
          <a:path path="circle">
            <a:fillToRect l="50000" t="50000" r="50000" b="50000"/>
          </a:path>
          <a:tileRect/>
        </a:gradFill>
        <a:effectLst/>
      </p:bgPr>
    </p:bg>
    <p:spTree>
      <p:nvGrpSpPr>
        <p:cNvPr id="1" name="Shape 1265"/>
        <p:cNvGrpSpPr/>
        <p:nvPr/>
      </p:nvGrpSpPr>
      <p:grpSpPr>
        <a:xfrm>
          <a:off x="0" y="0"/>
          <a:ext cx="0" cy="0"/>
          <a:chOff x="0" y="0"/>
          <a:chExt cx="0" cy="0"/>
        </a:xfrm>
      </p:grpSpPr>
      <p:sp>
        <p:nvSpPr>
          <p:cNvPr id="1266" name="Shape 1266"/>
          <p:cNvSpPr/>
          <p:nvPr/>
        </p:nvSpPr>
        <p:spPr>
          <a:xfrm rot="-270475">
            <a:off x="603190" y="746603"/>
            <a:ext cx="4309331" cy="3248049"/>
          </a:xfrm>
          <a:prstGeom prst="rect">
            <a:avLst/>
          </a:prstGeom>
          <a:solidFill>
            <a:srgbClr val="FAFAFA"/>
          </a:solidFill>
          <a:ln w="9525" cap="rnd" cmpd="sng">
            <a:solidFill>
              <a:srgbClr val="EAEAE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267" name="Shape 1267"/>
          <p:cNvSpPr/>
          <p:nvPr/>
        </p:nvSpPr>
        <p:spPr>
          <a:xfrm rot="-135011">
            <a:off x="597950" y="747418"/>
            <a:ext cx="4317028" cy="3237968"/>
          </a:xfrm>
          <a:prstGeom prst="rect">
            <a:avLst/>
          </a:prstGeom>
          <a:solidFill>
            <a:srgbClr val="FAFAFA"/>
          </a:solidFill>
          <a:ln w="9525" cap="rnd" cmpd="sng">
            <a:solidFill>
              <a:srgbClr val="EAEAE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268" name="Shape 1268"/>
          <p:cNvSpPr txBox="1">
            <a:spLocks noGrp="1"/>
          </p:cNvSpPr>
          <p:nvPr>
            <p:ph type="title"/>
          </p:nvPr>
        </p:nvSpPr>
        <p:spPr>
          <a:xfrm>
            <a:off x="5389098" y="857250"/>
            <a:ext cx="3429000" cy="1542899"/>
          </a:xfrm>
          <a:prstGeom prst="rect">
            <a:avLst/>
          </a:prstGeom>
          <a:noFill/>
          <a:ln>
            <a:noFill/>
          </a:ln>
        </p:spPr>
        <p:txBody>
          <a:bodyPr lIns="91425" tIns="91425" rIns="91425" bIns="91425" anchor="b" anchorCtr="0"/>
          <a:lstStyle>
            <a:lvl1pPr algn="l" rtl="0">
              <a:spcBef>
                <a:spcPts val="0"/>
              </a:spcBef>
              <a:buClr>
                <a:srgbClr val="FEF7F0"/>
              </a:buClr>
              <a:buFont typeface="Trebuchet MS"/>
              <a:buNone/>
              <a:defRPr sz="3000" b="1" baseline="0">
                <a:solidFill>
                  <a:srgbClr val="FEF7F0"/>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9" name="Shape 1269"/>
          <p:cNvSpPr txBox="1">
            <a:spLocks noGrp="1"/>
          </p:cNvSpPr>
          <p:nvPr>
            <p:ph type="body" idx="1"/>
          </p:nvPr>
        </p:nvSpPr>
        <p:spPr>
          <a:xfrm>
            <a:off x="5389098" y="2462725"/>
            <a:ext cx="3429000" cy="1440300"/>
          </a:xfrm>
          <a:prstGeom prst="rect">
            <a:avLst/>
          </a:prstGeom>
          <a:noFill/>
          <a:ln>
            <a:noFill/>
          </a:ln>
        </p:spPr>
        <p:txBody>
          <a:bodyPr lIns="91425" tIns="91425" rIns="91425" bIns="91425" anchor="t" anchorCtr="0"/>
          <a:lstStyle>
            <a:lvl1pPr marL="0" indent="0" rtl="0">
              <a:lnSpc>
                <a:spcPct val="100000"/>
              </a:lnSpc>
              <a:spcBef>
                <a:spcPts val="0"/>
              </a:spcBef>
              <a:buClr>
                <a:schemeClr val="lt1"/>
              </a:buClr>
              <a:buFont typeface="Trebuchet MS"/>
              <a:buNone/>
              <a:defRPr sz="1400" baseline="0">
                <a:solidFill>
                  <a:schemeClr val="lt1"/>
                </a:solidFill>
              </a:defRPr>
            </a:lvl1pPr>
            <a:lvl2pPr rtl="0">
              <a:spcBef>
                <a:spcPts val="0"/>
              </a:spcBef>
              <a:defRPr sz="1200"/>
            </a:lvl2pPr>
            <a:lvl3pPr rtl="0">
              <a:spcBef>
                <a:spcPts val="0"/>
              </a:spcBef>
              <a:defRPr sz="1000"/>
            </a:lvl3pPr>
            <a:lvl4pPr rtl="0">
              <a:spcBef>
                <a:spcPts val="0"/>
              </a:spcBef>
              <a:defRPr sz="900"/>
            </a:lvl4pPr>
            <a:lvl5pPr rtl="0">
              <a:spcBef>
                <a:spcPts val="0"/>
              </a:spcBef>
              <a:defRPr sz="900"/>
            </a:lvl5pPr>
            <a:lvl6pPr rtl="0">
              <a:spcBef>
                <a:spcPts val="0"/>
              </a:spcBef>
              <a:defRPr sz="1800">
                <a:solidFill>
                  <a:schemeClr val="lt1"/>
                </a:solidFill>
                <a:latin typeface="Trebuchet MS"/>
                <a:ea typeface="Trebuchet MS"/>
                <a:cs typeface="Trebuchet MS"/>
                <a:sym typeface="Trebuchet MS"/>
              </a:defRPr>
            </a:lvl6pPr>
            <a:lvl7pPr rtl="0">
              <a:spcBef>
                <a:spcPts val="0"/>
              </a:spcBef>
              <a:defRPr sz="1600" baseline="0">
                <a:solidFill>
                  <a:schemeClr val="lt1"/>
                </a:solidFill>
                <a:latin typeface="Trebuchet MS"/>
                <a:ea typeface="Trebuchet MS"/>
                <a:cs typeface="Trebuchet MS"/>
                <a:sym typeface="Trebuchet MS"/>
              </a:defRPr>
            </a:lvl7pPr>
            <a:lvl8pPr rtl="0">
              <a:spcBef>
                <a:spcPts val="0"/>
              </a:spcBef>
              <a:defRPr sz="1600" baseline="0">
                <a:solidFill>
                  <a:schemeClr val="lt1"/>
                </a:solidFill>
                <a:latin typeface="Trebuchet MS"/>
                <a:ea typeface="Trebuchet MS"/>
                <a:cs typeface="Trebuchet MS"/>
                <a:sym typeface="Trebuchet MS"/>
              </a:defRPr>
            </a:lvl8pPr>
            <a:lvl9pPr rtl="0">
              <a:spcBef>
                <a:spcPts val="0"/>
              </a:spcBef>
              <a:defRPr sz="1400" baseline="0">
                <a:solidFill>
                  <a:schemeClr val="lt1"/>
                </a:solidFill>
                <a:latin typeface="Trebuchet MS"/>
                <a:ea typeface="Trebuchet MS"/>
                <a:cs typeface="Trebuchet MS"/>
                <a:sym typeface="Trebuchet MS"/>
              </a:defRPr>
            </a:lvl9pPr>
          </a:lstStyle>
          <a:p>
            <a:endParaRPr/>
          </a:p>
        </p:txBody>
      </p:sp>
      <p:sp>
        <p:nvSpPr>
          <p:cNvPr id="1270" name="Shape 1270"/>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lt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lt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lt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lt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lt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lt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lt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lt1"/>
                </a:solidFill>
                <a:latin typeface="Trebuchet MS"/>
                <a:ea typeface="Trebuchet MS"/>
                <a:cs typeface="Trebuchet MS"/>
                <a:sym typeface="Trebuchet MS"/>
              </a:defRPr>
            </a:lvl9pPr>
          </a:lstStyle>
          <a:p>
            <a:endParaRPr/>
          </a:p>
        </p:txBody>
      </p:sp>
      <p:sp>
        <p:nvSpPr>
          <p:cNvPr id="1271" name="Shape 1271"/>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lt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lt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lt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lt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lt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lt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lt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lt1"/>
                </a:solidFill>
                <a:latin typeface="Trebuchet MS"/>
                <a:ea typeface="Trebuchet MS"/>
                <a:cs typeface="Trebuchet MS"/>
                <a:sym typeface="Trebuchet MS"/>
              </a:defRPr>
            </a:lvl9pPr>
          </a:lstStyle>
          <a:p>
            <a:endParaRPr/>
          </a:p>
        </p:txBody>
      </p:sp>
      <p:sp>
        <p:nvSpPr>
          <p:cNvPr id="1272" name="Shape 1272"/>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lt2"/>
                </a:solidFill>
                <a:latin typeface="Trebuchet MS"/>
                <a:ea typeface="Trebuchet MS"/>
                <a:cs typeface="Trebuchet MS"/>
                <a:sym typeface="Trebuchet MS"/>
              </a:rPr>
              <a:t>‹#›</a:t>
            </a:fld>
            <a:endParaRPr lang="en" sz="1100" b="0" i="0" u="none" strike="noStrike" cap="none" baseline="0">
              <a:solidFill>
                <a:schemeClr val="lt2"/>
              </a:solidFill>
              <a:latin typeface="Trebuchet MS"/>
              <a:ea typeface="Trebuchet MS"/>
              <a:cs typeface="Trebuchet MS"/>
              <a:sym typeface="Trebuchet MS"/>
            </a:endParaRPr>
          </a:p>
        </p:txBody>
      </p:sp>
      <p:sp>
        <p:nvSpPr>
          <p:cNvPr id="1273" name="Shape 1273"/>
          <p:cNvSpPr>
            <a:spLocks noGrp="1"/>
          </p:cNvSpPr>
          <p:nvPr>
            <p:ph type="pic" idx="2"/>
          </p:nvPr>
        </p:nvSpPr>
        <p:spPr>
          <a:xfrm>
            <a:off x="663681" y="780751"/>
            <a:ext cx="4206299" cy="3154799"/>
          </a:xfrm>
          <a:prstGeom prst="rect">
            <a:avLst/>
          </a:prstGeom>
          <a:solidFill>
            <a:srgbClr val="812D70"/>
          </a:solidFill>
          <a:ln w="107950" cap="flat" cmpd="sng">
            <a:solidFill>
              <a:srgbClr val="FFFFFF"/>
            </a:solidFill>
            <a:prstDash val="solid"/>
            <a:miter/>
            <a:headEnd type="none" w="med" len="med"/>
            <a:tailEnd type="none" w="med" len="med"/>
          </a:ln>
        </p:spPr>
        <p:txBody>
          <a:bodyPr lIns="91425" tIns="91425" rIns="91425" bIns="91425" anchor="b" anchorCtr="0"/>
          <a:lstStyle>
            <a:lvl1pPr marL="0" marR="0" indent="0" algn="l" rtl="0">
              <a:spcBef>
                <a:spcPts val="0"/>
              </a:spcBef>
              <a:buClr>
                <a:schemeClr val="lt2"/>
              </a:buClr>
              <a:buFont typeface="Trebuchet MS"/>
              <a:buNone/>
              <a:defRPr sz="3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lt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lt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lt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lt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lt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lt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lt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lt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74"/>
        <p:cNvGrpSpPr/>
        <p:nvPr/>
      </p:nvGrpSpPr>
      <p:grpSpPr>
        <a:xfrm>
          <a:off x="0" y="0"/>
          <a:ext cx="0" cy="0"/>
          <a:chOff x="0" y="0"/>
          <a:chExt cx="0" cy="0"/>
        </a:xfrm>
      </p:grpSpPr>
      <p:sp>
        <p:nvSpPr>
          <p:cNvPr id="1275" name="Shape 1275"/>
          <p:cNvSpPr txBox="1">
            <a:spLocks noGrp="1"/>
          </p:cNvSpPr>
          <p:nvPr>
            <p:ph type="title"/>
          </p:nvPr>
        </p:nvSpPr>
        <p:spPr>
          <a:xfrm>
            <a:off x="457200" y="240029"/>
            <a:ext cx="7239000" cy="857400"/>
          </a:xfrm>
          <a:prstGeom prst="rect">
            <a:avLst/>
          </a:prstGeom>
          <a:noFill/>
          <a:ln>
            <a:noFill/>
          </a:ln>
        </p:spPr>
        <p:txBody>
          <a:bodyPr lIns="91425" tIns="91425" rIns="91425" bIns="91425" anchor="b" anchorCtr="0"/>
          <a:lstStyle>
            <a:lvl1pPr algn="l" rtl="0">
              <a:spcBef>
                <a:spcPts val="0"/>
              </a:spcBef>
              <a:buClr>
                <a:srgbClr val="FEF7F0"/>
              </a:buClr>
              <a:buFont typeface="Trebuchet MS"/>
              <a:buNone/>
              <a:defRPr sz="3800" b="1" cap="none" baseline="0">
                <a:solidFill>
                  <a:srgbClr val="FEF7F0"/>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76" name="Shape 1276"/>
          <p:cNvSpPr txBox="1">
            <a:spLocks noGrp="1"/>
          </p:cNvSpPr>
          <p:nvPr>
            <p:ph type="body" idx="1"/>
          </p:nvPr>
        </p:nvSpPr>
        <p:spPr>
          <a:xfrm rot="5400000">
            <a:off x="2259299" y="-595038"/>
            <a:ext cx="3634799" cy="7239000"/>
          </a:xfrm>
          <a:prstGeom prst="rect">
            <a:avLst/>
          </a:prstGeom>
          <a:noFill/>
          <a:ln>
            <a:noFill/>
          </a:ln>
        </p:spPr>
        <p:txBody>
          <a:bodyPr lIns="91425" tIns="91425" rIns="91425" bIns="91425" anchor="t" anchorCtr="0"/>
          <a:lstStyle>
            <a:lvl1pPr marL="274320" indent="-153797" algn="l" rtl="0">
              <a:spcBef>
                <a:spcPts val="600"/>
              </a:spcBef>
              <a:buClr>
                <a:schemeClr val="dk2"/>
              </a:buClr>
              <a:buFont typeface="Noto Symbol"/>
              <a:buChar char="⦿"/>
              <a:defRPr sz="2600" baseline="0">
                <a:solidFill>
                  <a:schemeClr val="dk1"/>
                </a:solidFill>
                <a:latin typeface="Trebuchet MS"/>
                <a:ea typeface="Trebuchet MS"/>
                <a:cs typeface="Trebuchet MS"/>
                <a:sym typeface="Trebuchet MS"/>
              </a:defRPr>
            </a:lvl1pPr>
            <a:lvl2pPr marL="521208" indent="-112268" algn="l" rtl="0">
              <a:spcBef>
                <a:spcPts val="500"/>
              </a:spcBef>
              <a:buClr>
                <a:schemeClr val="accent4"/>
              </a:buClr>
              <a:buFont typeface="Noto Symbol"/>
              <a:buChar char="◼"/>
              <a:defRPr sz="2300">
                <a:solidFill>
                  <a:srgbClr val="6C6C6C"/>
                </a:solidFill>
                <a:latin typeface="Trebuchet MS"/>
                <a:ea typeface="Trebuchet MS"/>
                <a:cs typeface="Trebuchet MS"/>
                <a:sym typeface="Trebuchet MS"/>
              </a:defRPr>
            </a:lvl2pPr>
            <a:lvl3pPr marL="758952" indent="-162051" algn="l" rtl="0">
              <a:spcBef>
                <a:spcPts val="400"/>
              </a:spcBef>
              <a:buClr>
                <a:schemeClr val="accent4"/>
              </a:buClr>
              <a:buFont typeface="Noto Symbol"/>
              <a:buChar char="•"/>
              <a:defRPr sz="2000">
                <a:solidFill>
                  <a:schemeClr val="dk1"/>
                </a:solidFill>
                <a:latin typeface="Trebuchet MS"/>
                <a:ea typeface="Trebuchet MS"/>
                <a:cs typeface="Trebuchet MS"/>
                <a:sym typeface="Trebuchet MS"/>
              </a:defRPr>
            </a:lvl3pPr>
            <a:lvl4pPr marL="1005839" indent="-129539" algn="l" rtl="0">
              <a:spcBef>
                <a:spcPts val="400"/>
              </a:spcBef>
              <a:buClr>
                <a:schemeClr val="accent4"/>
              </a:buClr>
              <a:buFont typeface="Noto Symbol"/>
              <a:buChar char="●"/>
              <a:defRPr sz="2000">
                <a:solidFill>
                  <a:srgbClr val="6C6C6C"/>
                </a:solidFill>
                <a:latin typeface="Trebuchet MS"/>
                <a:ea typeface="Trebuchet MS"/>
                <a:cs typeface="Trebuchet MS"/>
                <a:sym typeface="Trebuchet MS"/>
              </a:defRPr>
            </a:lvl4pPr>
            <a:lvl5pPr marL="1280160" indent="-158750" algn="l" rtl="0">
              <a:spcBef>
                <a:spcPts val="400"/>
              </a:spcBef>
              <a:buClr>
                <a:schemeClr val="accent4"/>
              </a:buClr>
              <a:buFont typeface="Noto Symbol"/>
              <a:buChar char="◉"/>
              <a:defRPr sz="1800">
                <a:solidFill>
                  <a:schemeClr val="dk1"/>
                </a:solidFill>
                <a:latin typeface="Trebuchet MS"/>
                <a:ea typeface="Trebuchet MS"/>
                <a:cs typeface="Trebuchet MS"/>
                <a:sym typeface="Trebuchet MS"/>
              </a:defRPr>
            </a:lvl5pPr>
            <a:lvl6pPr marL="1472184" indent="-98044" algn="l" rtl="0">
              <a:spcBef>
                <a:spcPts val="400"/>
              </a:spcBef>
              <a:buClr>
                <a:schemeClr val="accent4"/>
              </a:buClr>
              <a:buFont typeface="Noto Symbol"/>
              <a:buChar char="●"/>
              <a:defRPr sz="1800">
                <a:solidFill>
                  <a:srgbClr val="6C6C6C"/>
                </a:solidFill>
                <a:latin typeface="Trebuchet MS"/>
                <a:ea typeface="Trebuchet MS"/>
                <a:cs typeface="Trebuchet MS"/>
                <a:sym typeface="Trebuchet MS"/>
              </a:defRPr>
            </a:lvl6pPr>
            <a:lvl7pPr marL="1673351" indent="-106171" algn="l" rtl="0">
              <a:spcBef>
                <a:spcPts val="320"/>
              </a:spcBef>
              <a:buClr>
                <a:schemeClr val="accent4"/>
              </a:buClr>
              <a:buFont typeface="Noto Symbol"/>
              <a:buChar char="◼"/>
              <a:defRPr sz="1600" baseline="0">
                <a:solidFill>
                  <a:schemeClr val="dk1"/>
                </a:solidFill>
                <a:latin typeface="Trebuchet MS"/>
                <a:ea typeface="Trebuchet MS"/>
                <a:cs typeface="Trebuchet MS"/>
                <a:sym typeface="Trebuchet MS"/>
              </a:defRPr>
            </a:lvl7pPr>
            <a:lvl8pPr marL="1847088" indent="-81788" algn="l" rtl="0">
              <a:spcBef>
                <a:spcPts val="300"/>
              </a:spcBef>
              <a:buClr>
                <a:schemeClr val="accent4"/>
              </a:buClr>
              <a:buFont typeface="Trebuchet MS"/>
              <a:buChar char="•"/>
              <a:defRPr sz="1600" baseline="0">
                <a:solidFill>
                  <a:srgbClr val="6C6C6C"/>
                </a:solidFill>
                <a:latin typeface="Trebuchet MS"/>
                <a:ea typeface="Trebuchet MS"/>
                <a:cs typeface="Trebuchet MS"/>
                <a:sym typeface="Trebuchet MS"/>
              </a:defRPr>
            </a:lvl8pPr>
            <a:lvl9pPr marL="2057400" indent="-101600" algn="l" rtl="0">
              <a:spcBef>
                <a:spcPts val="280"/>
              </a:spcBef>
              <a:buClr>
                <a:schemeClr val="accent4"/>
              </a:buClr>
              <a:buFont typeface="Noto Symbol"/>
              <a:buChar char="▪"/>
              <a:defRPr sz="1400" baseline="0">
                <a:solidFill>
                  <a:schemeClr val="dk1"/>
                </a:solidFill>
                <a:latin typeface="Trebuchet MS"/>
                <a:ea typeface="Trebuchet MS"/>
                <a:cs typeface="Trebuchet MS"/>
                <a:sym typeface="Trebuchet MS"/>
              </a:defRPr>
            </a:lvl9pPr>
          </a:lstStyle>
          <a:p>
            <a:endParaRPr/>
          </a:p>
        </p:txBody>
      </p:sp>
      <p:sp>
        <p:nvSpPr>
          <p:cNvPr id="1277" name="Shape 1277"/>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78" name="Shape 1278"/>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79" name="Shape 1279"/>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80"/>
        <p:cNvGrpSpPr/>
        <p:nvPr/>
      </p:nvGrpSpPr>
      <p:grpSpPr>
        <a:xfrm>
          <a:off x="0" y="0"/>
          <a:ext cx="0" cy="0"/>
          <a:chOff x="0" y="0"/>
          <a:chExt cx="0" cy="0"/>
        </a:xfrm>
      </p:grpSpPr>
      <p:sp>
        <p:nvSpPr>
          <p:cNvPr id="1281" name="Shape 1281"/>
          <p:cNvSpPr txBox="1">
            <a:spLocks noGrp="1"/>
          </p:cNvSpPr>
          <p:nvPr>
            <p:ph type="title"/>
          </p:nvPr>
        </p:nvSpPr>
        <p:spPr>
          <a:xfrm rot="5400000">
            <a:off x="5120849" y="1638566"/>
            <a:ext cx="4388700" cy="1524000"/>
          </a:xfrm>
          <a:prstGeom prst="rect">
            <a:avLst/>
          </a:prstGeom>
          <a:noFill/>
          <a:ln>
            <a:noFill/>
          </a:ln>
        </p:spPr>
        <p:txBody>
          <a:bodyPr lIns="91425" tIns="91425" rIns="91425" bIns="91425" anchor="t" anchorCtr="0"/>
          <a:lstStyle>
            <a:lvl1pPr algn="l" rtl="0">
              <a:spcBef>
                <a:spcPts val="0"/>
              </a:spcBef>
              <a:buClr>
                <a:srgbClr val="FEF7F0"/>
              </a:buClr>
              <a:buFont typeface="Trebuchet MS"/>
              <a:buNone/>
              <a:defRPr sz="3800" b="1" cap="none" baseline="0">
                <a:solidFill>
                  <a:srgbClr val="FEF7F0"/>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82" name="Shape 1282"/>
          <p:cNvSpPr txBox="1">
            <a:spLocks noGrp="1"/>
          </p:cNvSpPr>
          <p:nvPr>
            <p:ph type="body" idx="1"/>
          </p:nvPr>
        </p:nvSpPr>
        <p:spPr>
          <a:xfrm rot="5400000">
            <a:off x="1272750" y="-609568"/>
            <a:ext cx="4388700" cy="6019799"/>
          </a:xfrm>
          <a:prstGeom prst="rect">
            <a:avLst/>
          </a:prstGeom>
          <a:noFill/>
          <a:ln>
            <a:noFill/>
          </a:ln>
        </p:spPr>
        <p:txBody>
          <a:bodyPr lIns="91425" tIns="91425" rIns="91425" bIns="91425" anchor="t" anchorCtr="0"/>
          <a:lstStyle>
            <a:lvl1pPr marL="274320" indent="-153797" algn="l" rtl="0">
              <a:spcBef>
                <a:spcPts val="600"/>
              </a:spcBef>
              <a:buClr>
                <a:schemeClr val="dk2"/>
              </a:buClr>
              <a:buFont typeface="Noto Symbol"/>
              <a:buChar char="⦿"/>
              <a:defRPr sz="2600" baseline="0">
                <a:solidFill>
                  <a:schemeClr val="dk1"/>
                </a:solidFill>
                <a:latin typeface="Trebuchet MS"/>
                <a:ea typeface="Trebuchet MS"/>
                <a:cs typeface="Trebuchet MS"/>
                <a:sym typeface="Trebuchet MS"/>
              </a:defRPr>
            </a:lvl1pPr>
            <a:lvl2pPr marL="521208" indent="-112268" algn="l" rtl="0">
              <a:spcBef>
                <a:spcPts val="500"/>
              </a:spcBef>
              <a:buClr>
                <a:schemeClr val="accent4"/>
              </a:buClr>
              <a:buFont typeface="Noto Symbol"/>
              <a:buChar char="◼"/>
              <a:defRPr sz="2300">
                <a:solidFill>
                  <a:srgbClr val="6C6C6C"/>
                </a:solidFill>
                <a:latin typeface="Trebuchet MS"/>
                <a:ea typeface="Trebuchet MS"/>
                <a:cs typeface="Trebuchet MS"/>
                <a:sym typeface="Trebuchet MS"/>
              </a:defRPr>
            </a:lvl2pPr>
            <a:lvl3pPr marL="758952" indent="-162051" algn="l" rtl="0">
              <a:spcBef>
                <a:spcPts val="400"/>
              </a:spcBef>
              <a:buClr>
                <a:schemeClr val="accent4"/>
              </a:buClr>
              <a:buFont typeface="Noto Symbol"/>
              <a:buChar char="•"/>
              <a:defRPr sz="2000">
                <a:solidFill>
                  <a:schemeClr val="dk1"/>
                </a:solidFill>
                <a:latin typeface="Trebuchet MS"/>
                <a:ea typeface="Trebuchet MS"/>
                <a:cs typeface="Trebuchet MS"/>
                <a:sym typeface="Trebuchet MS"/>
              </a:defRPr>
            </a:lvl3pPr>
            <a:lvl4pPr marL="1005839" indent="-129539" algn="l" rtl="0">
              <a:spcBef>
                <a:spcPts val="400"/>
              </a:spcBef>
              <a:buClr>
                <a:schemeClr val="accent4"/>
              </a:buClr>
              <a:buFont typeface="Noto Symbol"/>
              <a:buChar char="●"/>
              <a:defRPr sz="2000">
                <a:solidFill>
                  <a:srgbClr val="6C6C6C"/>
                </a:solidFill>
                <a:latin typeface="Trebuchet MS"/>
                <a:ea typeface="Trebuchet MS"/>
                <a:cs typeface="Trebuchet MS"/>
                <a:sym typeface="Trebuchet MS"/>
              </a:defRPr>
            </a:lvl4pPr>
            <a:lvl5pPr marL="1280160" indent="-158750" algn="l" rtl="0">
              <a:spcBef>
                <a:spcPts val="400"/>
              </a:spcBef>
              <a:buClr>
                <a:schemeClr val="accent4"/>
              </a:buClr>
              <a:buFont typeface="Noto Symbol"/>
              <a:buChar char="◉"/>
              <a:defRPr sz="1800">
                <a:solidFill>
                  <a:schemeClr val="dk1"/>
                </a:solidFill>
                <a:latin typeface="Trebuchet MS"/>
                <a:ea typeface="Trebuchet MS"/>
                <a:cs typeface="Trebuchet MS"/>
                <a:sym typeface="Trebuchet MS"/>
              </a:defRPr>
            </a:lvl5pPr>
            <a:lvl6pPr marL="1472184" indent="-98044" algn="l" rtl="0">
              <a:spcBef>
                <a:spcPts val="400"/>
              </a:spcBef>
              <a:buClr>
                <a:schemeClr val="accent4"/>
              </a:buClr>
              <a:buFont typeface="Noto Symbol"/>
              <a:buChar char="●"/>
              <a:defRPr sz="1800">
                <a:solidFill>
                  <a:srgbClr val="6C6C6C"/>
                </a:solidFill>
                <a:latin typeface="Trebuchet MS"/>
                <a:ea typeface="Trebuchet MS"/>
                <a:cs typeface="Trebuchet MS"/>
                <a:sym typeface="Trebuchet MS"/>
              </a:defRPr>
            </a:lvl6pPr>
            <a:lvl7pPr marL="1673351" indent="-106171" algn="l" rtl="0">
              <a:spcBef>
                <a:spcPts val="320"/>
              </a:spcBef>
              <a:buClr>
                <a:schemeClr val="accent4"/>
              </a:buClr>
              <a:buFont typeface="Noto Symbol"/>
              <a:buChar char="◼"/>
              <a:defRPr sz="1600" baseline="0">
                <a:solidFill>
                  <a:schemeClr val="dk1"/>
                </a:solidFill>
                <a:latin typeface="Trebuchet MS"/>
                <a:ea typeface="Trebuchet MS"/>
                <a:cs typeface="Trebuchet MS"/>
                <a:sym typeface="Trebuchet MS"/>
              </a:defRPr>
            </a:lvl7pPr>
            <a:lvl8pPr marL="1847088" indent="-81788" algn="l" rtl="0">
              <a:spcBef>
                <a:spcPts val="300"/>
              </a:spcBef>
              <a:buClr>
                <a:schemeClr val="accent4"/>
              </a:buClr>
              <a:buFont typeface="Trebuchet MS"/>
              <a:buChar char="•"/>
              <a:defRPr sz="1600" baseline="0">
                <a:solidFill>
                  <a:srgbClr val="6C6C6C"/>
                </a:solidFill>
                <a:latin typeface="Trebuchet MS"/>
                <a:ea typeface="Trebuchet MS"/>
                <a:cs typeface="Trebuchet MS"/>
                <a:sym typeface="Trebuchet MS"/>
              </a:defRPr>
            </a:lvl8pPr>
            <a:lvl9pPr marL="2057400" indent="-101600" algn="l" rtl="0">
              <a:spcBef>
                <a:spcPts val="280"/>
              </a:spcBef>
              <a:buClr>
                <a:schemeClr val="accent4"/>
              </a:buClr>
              <a:buFont typeface="Noto Symbol"/>
              <a:buChar char="▪"/>
              <a:defRPr sz="1400" baseline="0">
                <a:solidFill>
                  <a:schemeClr val="dk1"/>
                </a:solidFill>
                <a:latin typeface="Trebuchet MS"/>
                <a:ea typeface="Trebuchet MS"/>
                <a:cs typeface="Trebuchet MS"/>
                <a:sym typeface="Trebuchet MS"/>
              </a:defRPr>
            </a:lvl9pPr>
          </a:lstStyle>
          <a:p>
            <a:endParaRPr/>
          </a:p>
        </p:txBody>
      </p:sp>
      <p:sp>
        <p:nvSpPr>
          <p:cNvPr id="1283" name="Shape 1283"/>
          <p:cNvSpPr txBox="1">
            <a:spLocks noGrp="1"/>
          </p:cNvSpPr>
          <p:nvPr>
            <p:ph type="dt" idx="10"/>
          </p:nvPr>
        </p:nvSpPr>
        <p:spPr>
          <a:xfrm>
            <a:off x="4242816"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84" name="Shape 1284"/>
          <p:cNvSpPr txBox="1">
            <a:spLocks noGrp="1"/>
          </p:cNvSpPr>
          <p:nvPr>
            <p:ph type="ftr" idx="11"/>
          </p:nvPr>
        </p:nvSpPr>
        <p:spPr>
          <a:xfrm>
            <a:off x="457200" y="4917185"/>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85" name="Shape 1285"/>
          <p:cNvSpPr txBox="1">
            <a:spLocks noGrp="1"/>
          </p:cNvSpPr>
          <p:nvPr>
            <p:ph type="sldNum" idx="12"/>
          </p:nvPr>
        </p:nvSpPr>
        <p:spPr>
          <a:xfrm>
            <a:off x="6254496" y="4914900"/>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09"/>
        <p:cNvGrpSpPr/>
        <p:nvPr/>
      </p:nvGrpSpPr>
      <p:grpSpPr>
        <a:xfrm>
          <a:off x="0" y="0"/>
          <a:ext cx="0" cy="0"/>
          <a:chOff x="0" y="0"/>
          <a:chExt cx="0" cy="0"/>
        </a:xfrm>
      </p:grpSpPr>
      <p:pic>
        <p:nvPicPr>
          <p:cNvPr id="1310" name="Shape 1310"/>
          <p:cNvPicPr preferRelativeResize="0"/>
          <p:nvPr/>
        </p:nvPicPr>
        <p:blipFill rotWithShape="1">
          <a:blip r:embed="rId2">
            <a:alphaModFix/>
          </a:blip>
          <a:srcRect/>
          <a:stretch/>
        </p:blipFill>
        <p:spPr>
          <a:xfrm>
            <a:off x="158367" y="140589"/>
            <a:ext cx="8827199" cy="4862400"/>
          </a:xfrm>
          <a:prstGeom prst="rect">
            <a:avLst/>
          </a:prstGeom>
          <a:noFill/>
          <a:ln>
            <a:noFill/>
          </a:ln>
        </p:spPr>
      </p:pic>
      <p:sp>
        <p:nvSpPr>
          <p:cNvPr id="1311" name="Shape 1311"/>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
        <p:nvSpPr>
          <p:cNvPr id="1312" name="Shape 1312"/>
          <p:cNvSpPr txBox="1">
            <a:spLocks noGrp="1"/>
          </p:cNvSpPr>
          <p:nvPr>
            <p:ph type="ctrTitle"/>
          </p:nvPr>
        </p:nvSpPr>
        <p:spPr>
          <a:xfrm>
            <a:off x="1600200" y="1869281"/>
            <a:ext cx="6762599" cy="1102500"/>
          </a:xfrm>
          <a:prstGeom prst="rect">
            <a:avLst/>
          </a:prstGeom>
          <a:noFill/>
          <a:ln>
            <a:noFill/>
          </a:ln>
        </p:spPr>
        <p:txBody>
          <a:bodyPr lIns="91425" tIns="91425" rIns="91425" bIns="91425" anchor="b" anchorCtr="0"/>
          <a:lstStyle>
            <a:lvl1pPr marL="0" marR="0" indent="0" algn="r" rtl="0">
              <a:spcBef>
                <a:spcPts val="0"/>
              </a:spcBef>
              <a:buClr>
                <a:schemeClr val="lt1"/>
              </a:buClr>
              <a:buFont typeface="Trebuchet MS"/>
              <a:buNone/>
              <a:defRPr sz="4400" b="0" i="0" u="none" strike="noStrike" cap="none" baseline="0">
                <a:solidFill>
                  <a:schemeClr val="lt1"/>
                </a:solidFill>
                <a:latin typeface="Trebuchet MS"/>
                <a:ea typeface="Trebuchet MS"/>
                <a:cs typeface="Trebuchet MS"/>
                <a:sym typeface="Trebuchet MS"/>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13" name="Shape 1313"/>
          <p:cNvSpPr txBox="1">
            <a:spLocks noGrp="1"/>
          </p:cNvSpPr>
          <p:nvPr>
            <p:ph type="subTitle" idx="1"/>
          </p:nvPr>
        </p:nvSpPr>
        <p:spPr>
          <a:xfrm>
            <a:off x="1600200" y="2975161"/>
            <a:ext cx="6762599" cy="1314599"/>
          </a:xfrm>
          <a:prstGeom prst="rect">
            <a:avLst/>
          </a:prstGeom>
          <a:noFill/>
          <a:ln>
            <a:noFill/>
          </a:ln>
        </p:spPr>
        <p:txBody>
          <a:bodyPr lIns="91425" tIns="91425" rIns="91425" bIns="91425" anchor="t" anchorCtr="0"/>
          <a:lstStyle>
            <a:lvl1pPr marL="0" marR="0" indent="0" algn="r" rtl="0">
              <a:spcBef>
                <a:spcPts val="600"/>
              </a:spcBef>
              <a:buClr>
                <a:schemeClr val="lt1"/>
              </a:buClr>
              <a:buFont typeface="Noto Symbol"/>
              <a:buNone/>
              <a:defRPr sz="1800" b="0" i="0" u="none" strike="noStrike" cap="none" baseline="0">
                <a:solidFill>
                  <a:schemeClr val="lt1"/>
                </a:solidFill>
                <a:latin typeface="Trebuchet MS"/>
                <a:ea typeface="Trebuchet MS"/>
                <a:cs typeface="Trebuchet MS"/>
                <a:sym typeface="Trebuchet MS"/>
              </a:defRPr>
            </a:lvl1pPr>
            <a:lvl2pPr marL="457200" marR="0" indent="0" algn="ctr" rtl="0">
              <a:spcBef>
                <a:spcPts val="600"/>
              </a:spcBef>
              <a:buClr>
                <a:srgbClr val="888888"/>
              </a:buClr>
              <a:buFont typeface="Noto Symbol"/>
              <a:buNone/>
              <a:defRPr sz="2000" b="0" i="0" u="none" strike="noStrike" cap="none" baseline="0">
                <a:solidFill>
                  <a:srgbClr val="888888"/>
                </a:solidFill>
                <a:latin typeface="Trebuchet MS"/>
                <a:ea typeface="Trebuchet MS"/>
                <a:cs typeface="Trebuchet MS"/>
                <a:sym typeface="Trebuchet MS"/>
              </a:defRPr>
            </a:lvl2pPr>
            <a:lvl3pPr marL="914400" marR="0" indent="0" algn="ctr" rtl="0">
              <a:spcBef>
                <a:spcPts val="60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3pPr>
            <a:lvl4pPr marL="1371600" marR="0" indent="0" algn="ctr" rtl="0">
              <a:spcBef>
                <a:spcPts val="60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4pPr>
            <a:lvl5pPr marL="1828800" marR="0" indent="0" algn="ctr" rtl="0">
              <a:spcBef>
                <a:spcPts val="60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5pPr>
            <a:lvl6pPr marL="2286000" marR="0" indent="0" algn="ctr" rtl="0">
              <a:spcBef>
                <a:spcPts val="36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6pPr>
            <a:lvl7pPr marL="2743200" marR="0" indent="0" algn="ctr" rtl="0">
              <a:spcBef>
                <a:spcPts val="36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7pPr>
            <a:lvl8pPr marL="3200400" marR="0" indent="0" algn="ctr" rtl="0">
              <a:spcBef>
                <a:spcPts val="36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8pPr>
            <a:lvl9pPr marL="3657600" marR="0" indent="0" algn="ctr" rtl="0">
              <a:spcBef>
                <a:spcPts val="360"/>
              </a:spcBef>
              <a:buClr>
                <a:srgbClr val="888888"/>
              </a:buClr>
              <a:buFont typeface="Noto Symbol"/>
              <a:buNone/>
              <a:defRPr sz="1800" b="0" i="0" u="none" strike="noStrike" cap="none" baseline="0">
                <a:solidFill>
                  <a:srgbClr val="888888"/>
                </a:solidFill>
                <a:latin typeface="Trebuchet MS"/>
                <a:ea typeface="Trebuchet MS"/>
                <a:cs typeface="Trebuchet MS"/>
                <a:sym typeface="Trebuchet MS"/>
              </a:defRPr>
            </a:lvl9pPr>
          </a:lstStyle>
          <a:p>
            <a:endParaRPr/>
          </a:p>
        </p:txBody>
      </p:sp>
      <p:sp>
        <p:nvSpPr>
          <p:cNvPr id="1314" name="Shape 1314"/>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15" name="Shape 1315"/>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16"/>
        <p:cNvGrpSpPr/>
        <p:nvPr/>
      </p:nvGrpSpPr>
      <p:grpSpPr>
        <a:xfrm>
          <a:off x="0" y="0"/>
          <a:ext cx="0" cy="0"/>
          <a:chOff x="0" y="0"/>
          <a:chExt cx="0" cy="0"/>
        </a:xfrm>
      </p:grpSpPr>
      <p:pic>
        <p:nvPicPr>
          <p:cNvPr id="1317" name="Shape 1317"/>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18" name="Shape 1318"/>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9" name="Shape 1319"/>
          <p:cNvSpPr txBox="1">
            <a:spLocks noGrp="1"/>
          </p:cNvSpPr>
          <p:nvPr>
            <p:ph type="body" idx="1"/>
          </p:nvPr>
        </p:nvSpPr>
        <p:spPr>
          <a:xfrm>
            <a:off x="779462" y="1371600"/>
            <a:ext cx="7583400" cy="3156599"/>
          </a:xfrm>
          <a:prstGeom prst="rect">
            <a:avLst/>
          </a:prstGeom>
          <a:noFill/>
          <a:ln>
            <a:noFill/>
          </a:ln>
        </p:spPr>
        <p:txBody>
          <a:bodyPr lIns="91425" tIns="91425" rIns="91425" bIns="91425" anchor="t" anchorCtr="0"/>
          <a:lstStyle>
            <a:lvl1pPr rtl="0">
              <a:spcBef>
                <a:spcPts val="0"/>
              </a:spcBef>
              <a:defRPr sz="2200">
                <a:solidFill>
                  <a:schemeClr val="lt1"/>
                </a:solidFill>
                <a:latin typeface="Trebuchet MS"/>
                <a:ea typeface="Trebuchet MS"/>
                <a:cs typeface="Trebuchet MS"/>
                <a:sym typeface="Trebuchet MS"/>
              </a:defRPr>
            </a:lvl1pPr>
            <a:lvl2pPr rtl="0">
              <a:spcBef>
                <a:spcPts val="0"/>
              </a:spcBef>
              <a:defRPr sz="2000">
                <a:solidFill>
                  <a:schemeClr val="lt1"/>
                </a:solidFill>
                <a:latin typeface="Trebuchet MS"/>
                <a:ea typeface="Trebuchet MS"/>
                <a:cs typeface="Trebuchet MS"/>
                <a:sym typeface="Trebuchet MS"/>
              </a:defRPr>
            </a:lvl2pPr>
            <a:lvl3pPr rtl="0">
              <a:spcBef>
                <a:spcPts val="0"/>
              </a:spcBef>
              <a:defRPr sz="1800">
                <a:solidFill>
                  <a:schemeClr val="lt1"/>
                </a:solidFill>
                <a:latin typeface="Trebuchet MS"/>
                <a:ea typeface="Trebuchet MS"/>
                <a:cs typeface="Trebuchet MS"/>
                <a:sym typeface="Trebuchet MS"/>
              </a:defRPr>
            </a:lvl3pPr>
            <a:lvl4pPr rtl="0">
              <a:spcBef>
                <a:spcPts val="0"/>
              </a:spcBef>
              <a:defRPr sz="1800">
                <a:solidFill>
                  <a:schemeClr val="lt1"/>
                </a:solidFill>
                <a:latin typeface="Trebuchet MS"/>
                <a:ea typeface="Trebuchet MS"/>
                <a:cs typeface="Trebuchet MS"/>
                <a:sym typeface="Trebuchet MS"/>
              </a:defRPr>
            </a:lvl4pPr>
            <a:lvl5pPr rtl="0">
              <a:spcBef>
                <a:spcPts val="0"/>
              </a:spcBef>
              <a:defRPr/>
            </a:lvl5pPr>
            <a:lvl6pPr rtl="0">
              <a:spcBef>
                <a:spcPts val="0"/>
              </a:spcBef>
              <a:defRPr sz="1800">
                <a:solidFill>
                  <a:schemeClr val="lt1"/>
                </a:solidFill>
                <a:latin typeface="Trebuchet MS"/>
                <a:ea typeface="Trebuchet MS"/>
                <a:cs typeface="Trebuchet MS"/>
                <a:sym typeface="Trebuchet MS"/>
              </a:defRPr>
            </a:lvl6pPr>
            <a:lvl7pPr rtl="0">
              <a:spcBef>
                <a:spcPts val="0"/>
              </a:spcBef>
              <a:defRPr sz="1800">
                <a:solidFill>
                  <a:schemeClr val="lt1"/>
                </a:solidFill>
                <a:latin typeface="Trebuchet MS"/>
                <a:ea typeface="Trebuchet MS"/>
                <a:cs typeface="Trebuchet MS"/>
                <a:sym typeface="Trebuchet MS"/>
              </a:defRPr>
            </a:lvl7pPr>
            <a:lvl8pPr rtl="0">
              <a:spcBef>
                <a:spcPts val="0"/>
              </a:spcBef>
              <a:defRPr sz="1800">
                <a:solidFill>
                  <a:schemeClr val="lt1"/>
                </a:solidFill>
                <a:latin typeface="Trebuchet MS"/>
                <a:ea typeface="Trebuchet MS"/>
                <a:cs typeface="Trebuchet MS"/>
                <a:sym typeface="Trebuchet MS"/>
              </a:defRPr>
            </a:lvl8pPr>
            <a:lvl9pPr rtl="0">
              <a:spcBef>
                <a:spcPts val="0"/>
              </a:spcBef>
              <a:defRPr sz="1800">
                <a:solidFill>
                  <a:schemeClr val="lt1"/>
                </a:solidFill>
                <a:latin typeface="Trebuchet MS"/>
                <a:ea typeface="Trebuchet MS"/>
                <a:cs typeface="Trebuchet MS"/>
                <a:sym typeface="Trebuchet MS"/>
              </a:defRPr>
            </a:lvl9pPr>
          </a:lstStyle>
          <a:p>
            <a:endParaRPr/>
          </a:p>
        </p:txBody>
      </p:sp>
      <p:sp>
        <p:nvSpPr>
          <p:cNvPr id="1320" name="Shape 1320"/>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21" name="Shape 1321"/>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22" name="Shape 1322"/>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23"/>
        <p:cNvGrpSpPr/>
        <p:nvPr/>
      </p:nvGrpSpPr>
      <p:grpSpPr>
        <a:xfrm>
          <a:off x="0" y="0"/>
          <a:ext cx="0" cy="0"/>
          <a:chOff x="0" y="0"/>
          <a:chExt cx="0" cy="0"/>
        </a:xfrm>
      </p:grpSpPr>
      <p:pic>
        <p:nvPicPr>
          <p:cNvPr id="1324" name="Shape 1324"/>
          <p:cNvPicPr preferRelativeResize="0"/>
          <p:nvPr/>
        </p:nvPicPr>
        <p:blipFill rotWithShape="1">
          <a:blip r:embed="rId2">
            <a:alphaModFix/>
          </a:blip>
          <a:srcRect/>
          <a:stretch/>
        </p:blipFill>
        <p:spPr>
          <a:xfrm>
            <a:off x="158367" y="140589"/>
            <a:ext cx="8827199" cy="4862400"/>
          </a:xfrm>
          <a:prstGeom prst="rect">
            <a:avLst/>
          </a:prstGeom>
          <a:noFill/>
          <a:ln>
            <a:noFill/>
          </a:ln>
        </p:spPr>
      </p:pic>
      <p:sp>
        <p:nvSpPr>
          <p:cNvPr id="1325" name="Shape 1325"/>
          <p:cNvSpPr txBox="1">
            <a:spLocks noGrp="1"/>
          </p:cNvSpPr>
          <p:nvPr>
            <p:ph type="title"/>
          </p:nvPr>
        </p:nvSpPr>
        <p:spPr>
          <a:xfrm>
            <a:off x="779462" y="1943519"/>
            <a:ext cx="7583400" cy="1021499"/>
          </a:xfrm>
          <a:prstGeom prst="rect">
            <a:avLst/>
          </a:prstGeom>
          <a:noFill/>
          <a:ln>
            <a:noFill/>
          </a:ln>
        </p:spPr>
        <p:txBody>
          <a:bodyPr lIns="91425" tIns="91425" rIns="91425" bIns="91425" anchor="b" anchorCtr="0"/>
          <a:lstStyle>
            <a:lvl1pPr algn="l" rtl="0">
              <a:spcBef>
                <a:spcPts val="0"/>
              </a:spcBef>
              <a:defRPr sz="4400" b="1" cap="none" baseline="0">
                <a:solidFill>
                  <a:schemeClr val="lt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26" name="Shape 1326"/>
          <p:cNvSpPr txBox="1">
            <a:spLocks noGrp="1"/>
          </p:cNvSpPr>
          <p:nvPr>
            <p:ph type="body" idx="1"/>
          </p:nvPr>
        </p:nvSpPr>
        <p:spPr>
          <a:xfrm>
            <a:off x="779462" y="2962765"/>
            <a:ext cx="7583400" cy="1125000"/>
          </a:xfrm>
          <a:prstGeom prst="rect">
            <a:avLst/>
          </a:prstGeom>
          <a:noFill/>
          <a:ln>
            <a:noFill/>
          </a:ln>
        </p:spPr>
        <p:txBody>
          <a:bodyPr lIns="91425" tIns="91425" rIns="91425" bIns="91425" anchor="t" anchorCtr="0"/>
          <a:lstStyle>
            <a:lvl1pPr marL="0" indent="0" algn="l" rtl="0">
              <a:spcBef>
                <a:spcPts val="600"/>
              </a:spcBef>
              <a:buClr>
                <a:schemeClr val="lt1"/>
              </a:buClr>
              <a:buFont typeface="Trebuchet MS"/>
              <a:buNone/>
              <a:defRPr sz="2000" cap="none" baseline="0">
                <a:solidFill>
                  <a:schemeClr val="lt1"/>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1327" name="Shape 1327"/>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28" name="Shape 1328"/>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29" name="Shape 1329"/>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30"/>
        <p:cNvGrpSpPr/>
        <p:nvPr/>
      </p:nvGrpSpPr>
      <p:grpSpPr>
        <a:xfrm>
          <a:off x="0" y="0"/>
          <a:ext cx="0" cy="0"/>
          <a:chOff x="0" y="0"/>
          <a:chExt cx="0" cy="0"/>
        </a:xfrm>
      </p:grpSpPr>
      <p:pic>
        <p:nvPicPr>
          <p:cNvPr id="1331" name="Shape 1331"/>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32" name="Shape 1332"/>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33" name="Shape 1333"/>
          <p:cNvSpPr txBox="1">
            <a:spLocks noGrp="1"/>
          </p:cNvSpPr>
          <p:nvPr>
            <p:ph type="body" idx="1"/>
          </p:nvPr>
        </p:nvSpPr>
        <p:spPr>
          <a:xfrm>
            <a:off x="779462" y="1371600"/>
            <a:ext cx="3657600" cy="31647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34" name="Shape 1334"/>
          <p:cNvSpPr txBox="1">
            <a:spLocks noGrp="1"/>
          </p:cNvSpPr>
          <p:nvPr>
            <p:ph type="body" idx="2"/>
          </p:nvPr>
        </p:nvSpPr>
        <p:spPr>
          <a:xfrm>
            <a:off x="4688541" y="1371600"/>
            <a:ext cx="3657600" cy="31647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35" name="Shape 1335"/>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36" name="Shape 1336"/>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37" name="Shape 1337"/>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8"/>
        <p:cNvGrpSpPr/>
        <p:nvPr/>
      </p:nvGrpSpPr>
      <p:grpSpPr>
        <a:xfrm>
          <a:off x="0" y="0"/>
          <a:ext cx="0" cy="0"/>
          <a:chOff x="0" y="0"/>
          <a:chExt cx="0" cy="0"/>
        </a:xfrm>
      </p:grpSpPr>
      <p:pic>
        <p:nvPicPr>
          <p:cNvPr id="1339" name="Shape 1339"/>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40" name="Shape 1340"/>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41" name="Shape 1341"/>
          <p:cNvSpPr txBox="1">
            <a:spLocks noGrp="1"/>
          </p:cNvSpPr>
          <p:nvPr>
            <p:ph type="body" idx="1"/>
          </p:nvPr>
        </p:nvSpPr>
        <p:spPr>
          <a:xfrm>
            <a:off x="779462" y="1079126"/>
            <a:ext cx="3657600" cy="592500"/>
          </a:xfrm>
          <a:prstGeom prst="rect">
            <a:avLst/>
          </a:prstGeom>
          <a:noFill/>
          <a:ln>
            <a:noFill/>
          </a:ln>
        </p:spPr>
        <p:txBody>
          <a:bodyPr lIns="91425" tIns="91425" rIns="91425" bIns="91425" anchor="b" anchorCtr="0"/>
          <a:lstStyle>
            <a:lvl1pPr marL="0" indent="0" algn="ctr" rtl="0">
              <a:lnSpc>
                <a:spcPct val="107142"/>
              </a:lnSpc>
              <a:spcBef>
                <a:spcPts val="0"/>
              </a:spcBef>
              <a:buFont typeface="Trebuchet MS"/>
              <a:buNone/>
              <a:defRPr sz="2800" b="0"/>
            </a:lvl1pPr>
            <a:lvl2pPr marL="457200" indent="0" rtl="0">
              <a:spcBef>
                <a:spcPts val="0"/>
              </a:spcBef>
              <a:buFont typeface="Trebuchet MS"/>
              <a:buNone/>
              <a:defRPr sz="2000" b="1"/>
            </a:lvl2pPr>
            <a:lvl3pPr marL="914400" indent="0" rtl="0">
              <a:spcBef>
                <a:spcPts val="0"/>
              </a:spcBef>
              <a:buFont typeface="Trebuchet MS"/>
              <a:buNone/>
              <a:defRPr sz="1800" b="1"/>
            </a:lvl3pPr>
            <a:lvl4pPr marL="1371600" indent="0" rtl="0">
              <a:spcBef>
                <a:spcPts val="0"/>
              </a:spcBef>
              <a:buFont typeface="Trebuchet MS"/>
              <a:buNone/>
              <a:defRPr sz="1600" b="1"/>
            </a:lvl4pPr>
            <a:lvl5pPr marL="1828800" indent="0" rtl="0">
              <a:spcBef>
                <a:spcPts val="0"/>
              </a:spcBef>
              <a:buFont typeface="Trebuchet MS"/>
              <a:buNone/>
              <a:defRPr sz="1600" b="1"/>
            </a:lvl5pPr>
            <a:lvl6pPr marL="2286000" indent="0" rtl="0">
              <a:spcBef>
                <a:spcPts val="0"/>
              </a:spcBef>
              <a:buFont typeface="Trebuchet MS"/>
              <a:buNone/>
              <a:defRPr sz="1600" b="1"/>
            </a:lvl6pPr>
            <a:lvl7pPr marL="2743200" indent="0" rtl="0">
              <a:spcBef>
                <a:spcPts val="0"/>
              </a:spcBef>
              <a:buFont typeface="Trebuchet MS"/>
              <a:buNone/>
              <a:defRPr sz="1600" b="1"/>
            </a:lvl7pPr>
            <a:lvl8pPr marL="3200400" indent="0" rtl="0">
              <a:spcBef>
                <a:spcPts val="0"/>
              </a:spcBef>
              <a:buFont typeface="Trebuchet MS"/>
              <a:buNone/>
              <a:defRPr sz="1600" b="1"/>
            </a:lvl8pPr>
            <a:lvl9pPr marL="3657600" indent="0" rtl="0">
              <a:spcBef>
                <a:spcPts val="0"/>
              </a:spcBef>
              <a:buFont typeface="Trebuchet MS"/>
              <a:buNone/>
              <a:defRPr sz="1600" b="1"/>
            </a:lvl9pPr>
          </a:lstStyle>
          <a:p>
            <a:endParaRPr/>
          </a:p>
        </p:txBody>
      </p:sp>
      <p:sp>
        <p:nvSpPr>
          <p:cNvPr id="1342" name="Shape 1342"/>
          <p:cNvSpPr txBox="1">
            <a:spLocks noGrp="1"/>
          </p:cNvSpPr>
          <p:nvPr>
            <p:ph type="body" idx="2"/>
          </p:nvPr>
        </p:nvSpPr>
        <p:spPr>
          <a:xfrm>
            <a:off x="779462" y="1771649"/>
            <a:ext cx="3657600" cy="27645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343" name="Shape 1343"/>
          <p:cNvSpPr txBox="1">
            <a:spLocks noGrp="1"/>
          </p:cNvSpPr>
          <p:nvPr>
            <p:ph type="body" idx="3"/>
          </p:nvPr>
        </p:nvSpPr>
        <p:spPr>
          <a:xfrm>
            <a:off x="4705350" y="1079126"/>
            <a:ext cx="3657600" cy="592500"/>
          </a:xfrm>
          <a:prstGeom prst="rect">
            <a:avLst/>
          </a:prstGeom>
          <a:noFill/>
          <a:ln>
            <a:noFill/>
          </a:ln>
        </p:spPr>
        <p:txBody>
          <a:bodyPr lIns="91425" tIns="91425" rIns="91425" bIns="91425" anchor="b" anchorCtr="0"/>
          <a:lstStyle>
            <a:lvl1pPr marL="0" indent="0" algn="ctr" rtl="0">
              <a:lnSpc>
                <a:spcPct val="107142"/>
              </a:lnSpc>
              <a:spcBef>
                <a:spcPts val="0"/>
              </a:spcBef>
              <a:buFont typeface="Trebuchet MS"/>
              <a:buNone/>
              <a:defRPr sz="2800" b="0"/>
            </a:lvl1pPr>
            <a:lvl2pPr marL="457200" indent="0" rtl="0">
              <a:spcBef>
                <a:spcPts val="0"/>
              </a:spcBef>
              <a:buFont typeface="Trebuchet MS"/>
              <a:buNone/>
              <a:defRPr sz="2000" b="1"/>
            </a:lvl2pPr>
            <a:lvl3pPr marL="914400" indent="0" rtl="0">
              <a:spcBef>
                <a:spcPts val="0"/>
              </a:spcBef>
              <a:buFont typeface="Trebuchet MS"/>
              <a:buNone/>
              <a:defRPr sz="1800" b="1"/>
            </a:lvl3pPr>
            <a:lvl4pPr marL="1371600" indent="0" rtl="0">
              <a:spcBef>
                <a:spcPts val="0"/>
              </a:spcBef>
              <a:buFont typeface="Trebuchet MS"/>
              <a:buNone/>
              <a:defRPr sz="1600" b="1"/>
            </a:lvl4pPr>
            <a:lvl5pPr marL="1828800" indent="0" rtl="0">
              <a:spcBef>
                <a:spcPts val="0"/>
              </a:spcBef>
              <a:buFont typeface="Trebuchet MS"/>
              <a:buNone/>
              <a:defRPr sz="1600" b="1"/>
            </a:lvl5pPr>
            <a:lvl6pPr marL="2286000" indent="0" rtl="0">
              <a:spcBef>
                <a:spcPts val="0"/>
              </a:spcBef>
              <a:buFont typeface="Trebuchet MS"/>
              <a:buNone/>
              <a:defRPr sz="1600" b="1"/>
            </a:lvl6pPr>
            <a:lvl7pPr marL="2743200" indent="0" rtl="0">
              <a:spcBef>
                <a:spcPts val="0"/>
              </a:spcBef>
              <a:buFont typeface="Trebuchet MS"/>
              <a:buNone/>
              <a:defRPr sz="1600" b="1"/>
            </a:lvl7pPr>
            <a:lvl8pPr marL="3200400" indent="0" rtl="0">
              <a:spcBef>
                <a:spcPts val="0"/>
              </a:spcBef>
              <a:buFont typeface="Trebuchet MS"/>
              <a:buNone/>
              <a:defRPr sz="1600" b="1"/>
            </a:lvl8pPr>
            <a:lvl9pPr marL="3657600" indent="0" rtl="0">
              <a:spcBef>
                <a:spcPts val="0"/>
              </a:spcBef>
              <a:buFont typeface="Trebuchet MS"/>
              <a:buNone/>
              <a:defRPr sz="1600" b="1"/>
            </a:lvl9pPr>
          </a:lstStyle>
          <a:p>
            <a:endParaRPr/>
          </a:p>
        </p:txBody>
      </p:sp>
      <p:sp>
        <p:nvSpPr>
          <p:cNvPr id="1344" name="Shape 1344"/>
          <p:cNvSpPr txBox="1">
            <a:spLocks noGrp="1"/>
          </p:cNvSpPr>
          <p:nvPr>
            <p:ph type="body" idx="4"/>
          </p:nvPr>
        </p:nvSpPr>
        <p:spPr>
          <a:xfrm>
            <a:off x="4705350" y="1771649"/>
            <a:ext cx="3657600" cy="27645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345" name="Shape 1345"/>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46" name="Shape 1346"/>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47" name="Shape 1347"/>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cxnSp>
        <p:nvCxnSpPr>
          <p:cNvPr id="1348" name="Shape 1348"/>
          <p:cNvCxnSpPr/>
          <p:nvPr/>
        </p:nvCxnSpPr>
        <p:spPr>
          <a:xfrm>
            <a:off x="874058" y="1714500"/>
            <a:ext cx="3563100" cy="1199"/>
          </a:xfrm>
          <a:prstGeom prst="straightConnector1">
            <a:avLst/>
          </a:prstGeom>
          <a:noFill/>
          <a:ln w="19050" cap="flat" cmpd="sng">
            <a:solidFill>
              <a:schemeClr val="lt1"/>
            </a:solidFill>
            <a:prstDash val="solid"/>
            <a:round/>
            <a:headEnd type="none" w="med" len="med"/>
            <a:tailEnd type="none" w="med" len="med"/>
          </a:ln>
        </p:spPr>
      </p:cxnSp>
      <p:cxnSp>
        <p:nvCxnSpPr>
          <p:cNvPr id="1349" name="Shape 1349"/>
          <p:cNvCxnSpPr/>
          <p:nvPr/>
        </p:nvCxnSpPr>
        <p:spPr>
          <a:xfrm>
            <a:off x="4815839" y="1714500"/>
            <a:ext cx="3566099" cy="1199"/>
          </a:xfrm>
          <a:prstGeom prst="straightConnector1">
            <a:avLst/>
          </a:prstGeom>
          <a:noFill/>
          <a:ln w="19050" cap="flat" cmpd="sng">
            <a:solidFill>
              <a:schemeClr val="lt1"/>
            </a:solidFill>
            <a:prstDash val="solid"/>
            <a:round/>
            <a:headEnd type="none" w="med" len="med"/>
            <a:tailEnd type="none" w="med" len="med"/>
          </a:ln>
        </p:spPr>
      </p:cxnSp>
      <p:cxnSp>
        <p:nvCxnSpPr>
          <p:cNvPr id="1350" name="Shape 1350"/>
          <p:cNvCxnSpPr/>
          <p:nvPr/>
        </p:nvCxnSpPr>
        <p:spPr>
          <a:xfrm>
            <a:off x="874058" y="1714500"/>
            <a:ext cx="3563100" cy="1199"/>
          </a:xfrm>
          <a:prstGeom prst="straightConnector1">
            <a:avLst/>
          </a:prstGeom>
          <a:noFill/>
          <a:ln w="19050" cap="flat" cmpd="sng">
            <a:solidFill>
              <a:schemeClr val="lt1"/>
            </a:solidFill>
            <a:prstDash val="solid"/>
            <a:round/>
            <a:headEnd type="none" w="med" len="med"/>
            <a:tailEnd type="none" w="med" len="med"/>
          </a:ln>
        </p:spPr>
      </p:cxnSp>
      <p:cxnSp>
        <p:nvCxnSpPr>
          <p:cNvPr id="1351" name="Shape 1351"/>
          <p:cNvCxnSpPr/>
          <p:nvPr/>
        </p:nvCxnSpPr>
        <p:spPr>
          <a:xfrm>
            <a:off x="4815839" y="1714500"/>
            <a:ext cx="3566099" cy="1199"/>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1352"/>
        <p:cNvGrpSpPr/>
        <p:nvPr/>
      </p:nvGrpSpPr>
      <p:grpSpPr>
        <a:xfrm>
          <a:off x="0" y="0"/>
          <a:ext cx="0" cy="0"/>
          <a:chOff x="0" y="0"/>
          <a:chExt cx="0" cy="0"/>
        </a:xfrm>
      </p:grpSpPr>
      <p:pic>
        <p:nvPicPr>
          <p:cNvPr id="1353" name="Shape 1353"/>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54" name="Shape 1354"/>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5" name="Shape 1355"/>
          <p:cNvSpPr txBox="1">
            <a:spLocks noGrp="1"/>
          </p:cNvSpPr>
          <p:nvPr>
            <p:ph type="body" idx="1"/>
          </p:nvPr>
        </p:nvSpPr>
        <p:spPr>
          <a:xfrm>
            <a:off x="779462" y="1371600"/>
            <a:ext cx="7585199"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56" name="Shape 1356"/>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57" name="Shape 1357"/>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58" name="Shape 1358"/>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
        <p:nvSpPr>
          <p:cNvPr id="1359" name="Shape 1359"/>
          <p:cNvSpPr txBox="1">
            <a:spLocks noGrp="1"/>
          </p:cNvSpPr>
          <p:nvPr>
            <p:ph type="body" idx="2"/>
          </p:nvPr>
        </p:nvSpPr>
        <p:spPr>
          <a:xfrm>
            <a:off x="779462" y="2993862"/>
            <a:ext cx="7585199"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3 Content">
    <p:spTree>
      <p:nvGrpSpPr>
        <p:cNvPr id="1" name="Shape 1360"/>
        <p:cNvGrpSpPr/>
        <p:nvPr/>
      </p:nvGrpSpPr>
      <p:grpSpPr>
        <a:xfrm>
          <a:off x="0" y="0"/>
          <a:ext cx="0" cy="0"/>
          <a:chOff x="0" y="0"/>
          <a:chExt cx="0" cy="0"/>
        </a:xfrm>
      </p:grpSpPr>
      <p:pic>
        <p:nvPicPr>
          <p:cNvPr id="1361" name="Shape 1361"/>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62" name="Shape 1362"/>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63" name="Shape 1363"/>
          <p:cNvSpPr txBox="1">
            <a:spLocks noGrp="1"/>
          </p:cNvSpPr>
          <p:nvPr>
            <p:ph type="body" idx="1"/>
          </p:nvPr>
        </p:nvSpPr>
        <p:spPr>
          <a:xfrm>
            <a:off x="4710953" y="1371600"/>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64" name="Shape 1364"/>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65" name="Shape 1365"/>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66" name="Shape 1366"/>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
        <p:nvSpPr>
          <p:cNvPr id="1367" name="Shape 1367"/>
          <p:cNvSpPr txBox="1">
            <a:spLocks noGrp="1"/>
          </p:cNvSpPr>
          <p:nvPr>
            <p:ph type="body" idx="2"/>
          </p:nvPr>
        </p:nvSpPr>
        <p:spPr>
          <a:xfrm>
            <a:off x="4710953" y="2993862"/>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68" name="Shape 1368"/>
          <p:cNvSpPr txBox="1">
            <a:spLocks noGrp="1"/>
          </p:cNvSpPr>
          <p:nvPr>
            <p:ph type="body" idx="3"/>
          </p:nvPr>
        </p:nvSpPr>
        <p:spPr>
          <a:xfrm>
            <a:off x="779462" y="1371600"/>
            <a:ext cx="3657600" cy="31647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4 Content">
    <p:spTree>
      <p:nvGrpSpPr>
        <p:cNvPr id="1" name="Shape 1369"/>
        <p:cNvGrpSpPr/>
        <p:nvPr/>
      </p:nvGrpSpPr>
      <p:grpSpPr>
        <a:xfrm>
          <a:off x="0" y="0"/>
          <a:ext cx="0" cy="0"/>
          <a:chOff x="0" y="0"/>
          <a:chExt cx="0" cy="0"/>
        </a:xfrm>
      </p:grpSpPr>
      <p:pic>
        <p:nvPicPr>
          <p:cNvPr id="1370" name="Shape 1370"/>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71" name="Shape 1371"/>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2" name="Shape 1372"/>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73" name="Shape 1373"/>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74" name="Shape 1374"/>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
        <p:nvSpPr>
          <p:cNvPr id="1375" name="Shape 1375"/>
          <p:cNvSpPr txBox="1">
            <a:spLocks noGrp="1"/>
          </p:cNvSpPr>
          <p:nvPr>
            <p:ph type="body" idx="1"/>
          </p:nvPr>
        </p:nvSpPr>
        <p:spPr>
          <a:xfrm>
            <a:off x="779462" y="1371600"/>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76" name="Shape 1376"/>
          <p:cNvSpPr txBox="1">
            <a:spLocks noGrp="1"/>
          </p:cNvSpPr>
          <p:nvPr>
            <p:ph type="body" idx="2"/>
          </p:nvPr>
        </p:nvSpPr>
        <p:spPr>
          <a:xfrm>
            <a:off x="779462" y="2993862"/>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77" name="Shape 1377"/>
          <p:cNvSpPr txBox="1">
            <a:spLocks noGrp="1"/>
          </p:cNvSpPr>
          <p:nvPr>
            <p:ph type="body" idx="3"/>
          </p:nvPr>
        </p:nvSpPr>
        <p:spPr>
          <a:xfrm>
            <a:off x="4710953" y="1371600"/>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78" name="Shape 1378"/>
          <p:cNvSpPr txBox="1">
            <a:spLocks noGrp="1"/>
          </p:cNvSpPr>
          <p:nvPr>
            <p:ph type="body" idx="4"/>
          </p:nvPr>
        </p:nvSpPr>
        <p:spPr>
          <a:xfrm>
            <a:off x="4710953" y="2993862"/>
            <a:ext cx="3657600" cy="1542899"/>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79"/>
        <p:cNvGrpSpPr/>
        <p:nvPr/>
      </p:nvGrpSpPr>
      <p:grpSpPr>
        <a:xfrm>
          <a:off x="0" y="0"/>
          <a:ext cx="0" cy="0"/>
          <a:chOff x="0" y="0"/>
          <a:chExt cx="0" cy="0"/>
        </a:xfrm>
      </p:grpSpPr>
      <p:pic>
        <p:nvPicPr>
          <p:cNvPr id="1380" name="Shape 1380"/>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81" name="Shape 1381"/>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2" name="Shape 1382"/>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83" name="Shape 1383"/>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84" name="Shape 1384"/>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85"/>
        <p:cNvGrpSpPr/>
        <p:nvPr/>
      </p:nvGrpSpPr>
      <p:grpSpPr>
        <a:xfrm>
          <a:off x="0" y="0"/>
          <a:ext cx="0" cy="0"/>
          <a:chOff x="0" y="0"/>
          <a:chExt cx="0" cy="0"/>
        </a:xfrm>
      </p:grpSpPr>
      <p:pic>
        <p:nvPicPr>
          <p:cNvPr id="1386" name="Shape 1386"/>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387" name="Shape 1387"/>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88" name="Shape 1388"/>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89" name="Shape 1389"/>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90"/>
        <p:cNvGrpSpPr/>
        <p:nvPr/>
      </p:nvGrpSpPr>
      <p:grpSpPr>
        <a:xfrm>
          <a:off x="0" y="0"/>
          <a:ext cx="0" cy="0"/>
          <a:chOff x="0" y="0"/>
          <a:chExt cx="0" cy="0"/>
        </a:xfrm>
      </p:grpSpPr>
      <p:pic>
        <p:nvPicPr>
          <p:cNvPr id="1391" name="Shape 1391"/>
          <p:cNvPicPr preferRelativeResize="0"/>
          <p:nvPr/>
        </p:nvPicPr>
        <p:blipFill rotWithShape="1">
          <a:blip r:embed="rId2">
            <a:alphaModFix/>
          </a:blip>
          <a:srcRect/>
          <a:stretch/>
        </p:blipFill>
        <p:spPr>
          <a:xfrm>
            <a:off x="158367" y="140589"/>
            <a:ext cx="8827199" cy="4862400"/>
          </a:xfrm>
          <a:prstGeom prst="rect">
            <a:avLst/>
          </a:prstGeom>
          <a:noFill/>
          <a:ln>
            <a:noFill/>
          </a:ln>
        </p:spPr>
      </p:pic>
      <p:sp>
        <p:nvSpPr>
          <p:cNvPr id="1392" name="Shape 1392"/>
          <p:cNvSpPr txBox="1">
            <a:spLocks noGrp="1"/>
          </p:cNvSpPr>
          <p:nvPr>
            <p:ph type="title"/>
          </p:nvPr>
        </p:nvSpPr>
        <p:spPr>
          <a:xfrm>
            <a:off x="779464" y="442912"/>
            <a:ext cx="3657600" cy="871499"/>
          </a:xfrm>
          <a:prstGeom prst="rect">
            <a:avLst/>
          </a:prstGeom>
          <a:noFill/>
          <a:ln>
            <a:noFill/>
          </a:ln>
        </p:spPr>
        <p:txBody>
          <a:bodyPr lIns="91425" tIns="91425" rIns="91425" bIns="91425" anchor="b" anchorCtr="0"/>
          <a:lstStyle>
            <a:lvl1pPr algn="ctr" rtl="0">
              <a:spcBef>
                <a:spcPts val="0"/>
              </a:spcBef>
              <a:defRPr sz="36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93" name="Shape 1393"/>
          <p:cNvSpPr txBox="1">
            <a:spLocks noGrp="1"/>
          </p:cNvSpPr>
          <p:nvPr>
            <p:ph type="body" idx="1"/>
          </p:nvPr>
        </p:nvSpPr>
        <p:spPr>
          <a:xfrm>
            <a:off x="4693023" y="554691"/>
            <a:ext cx="3657600" cy="39816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8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394" name="Shape 1394"/>
          <p:cNvSpPr txBox="1">
            <a:spLocks noGrp="1"/>
          </p:cNvSpPr>
          <p:nvPr>
            <p:ph type="body" idx="2"/>
          </p:nvPr>
        </p:nvSpPr>
        <p:spPr>
          <a:xfrm>
            <a:off x="779464" y="1362075"/>
            <a:ext cx="3657600" cy="2867099"/>
          </a:xfrm>
          <a:prstGeom prst="rect">
            <a:avLst/>
          </a:prstGeom>
          <a:noFill/>
          <a:ln>
            <a:noFill/>
          </a:ln>
        </p:spPr>
        <p:txBody>
          <a:bodyPr lIns="91425" tIns="91425" rIns="91425" bIns="91425" anchor="t" anchorCtr="0"/>
          <a:lstStyle>
            <a:lvl1pPr marL="0" indent="0" algn="ctr" rtl="0">
              <a:spcBef>
                <a:spcPts val="600"/>
              </a:spcBef>
              <a:buFont typeface="Trebuchet MS"/>
              <a:buNone/>
              <a:defRPr sz="1800"/>
            </a:lvl1pPr>
            <a:lvl2pPr marL="457200" indent="0" rtl="0">
              <a:spcBef>
                <a:spcPts val="0"/>
              </a:spcBef>
              <a:buFont typeface="Trebuchet MS"/>
              <a:buNone/>
              <a:defRPr sz="1200"/>
            </a:lvl2pPr>
            <a:lvl3pPr marL="914400" indent="0" rtl="0">
              <a:spcBef>
                <a:spcPts val="0"/>
              </a:spcBef>
              <a:buFont typeface="Trebuchet MS"/>
              <a:buNone/>
              <a:defRPr sz="1000"/>
            </a:lvl3pPr>
            <a:lvl4pPr marL="1371600" indent="0" rtl="0">
              <a:spcBef>
                <a:spcPts val="0"/>
              </a:spcBef>
              <a:buFont typeface="Trebuchet MS"/>
              <a:buNone/>
              <a:defRPr sz="900"/>
            </a:lvl4pPr>
            <a:lvl5pPr marL="1828800" indent="0" rtl="0">
              <a:spcBef>
                <a:spcPts val="0"/>
              </a:spcBef>
              <a:buFont typeface="Trebuchet MS"/>
              <a:buNone/>
              <a:defRPr sz="900"/>
            </a:lvl5pPr>
            <a:lvl6pPr marL="2286000" indent="0" rtl="0">
              <a:spcBef>
                <a:spcPts val="0"/>
              </a:spcBef>
              <a:buFont typeface="Trebuchet MS"/>
              <a:buNone/>
              <a:defRPr sz="900"/>
            </a:lvl6pPr>
            <a:lvl7pPr marL="2743200" indent="0" rtl="0">
              <a:spcBef>
                <a:spcPts val="0"/>
              </a:spcBef>
              <a:buFont typeface="Trebuchet MS"/>
              <a:buNone/>
              <a:defRPr sz="900"/>
            </a:lvl7pPr>
            <a:lvl8pPr marL="3200400" indent="0" rtl="0">
              <a:spcBef>
                <a:spcPts val="0"/>
              </a:spcBef>
              <a:buFont typeface="Trebuchet MS"/>
              <a:buNone/>
              <a:defRPr sz="900"/>
            </a:lvl8pPr>
            <a:lvl9pPr marL="3657600" indent="0" rtl="0">
              <a:spcBef>
                <a:spcPts val="0"/>
              </a:spcBef>
              <a:buFont typeface="Trebuchet MS"/>
              <a:buNone/>
              <a:defRPr sz="900"/>
            </a:lvl9pPr>
          </a:lstStyle>
          <a:p>
            <a:endParaRPr/>
          </a:p>
        </p:txBody>
      </p:sp>
      <p:sp>
        <p:nvSpPr>
          <p:cNvPr id="1395" name="Shape 1395"/>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96" name="Shape 1396"/>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97" name="Shape 1397"/>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98"/>
        <p:cNvGrpSpPr/>
        <p:nvPr/>
      </p:nvGrpSpPr>
      <p:grpSpPr>
        <a:xfrm>
          <a:off x="0" y="0"/>
          <a:ext cx="0" cy="0"/>
          <a:chOff x="0" y="0"/>
          <a:chExt cx="0" cy="0"/>
        </a:xfrm>
      </p:grpSpPr>
      <p:pic>
        <p:nvPicPr>
          <p:cNvPr id="1399" name="Shape 1399"/>
          <p:cNvPicPr preferRelativeResize="0"/>
          <p:nvPr/>
        </p:nvPicPr>
        <p:blipFill rotWithShape="1">
          <a:blip r:embed="rId2">
            <a:alphaModFix/>
          </a:blip>
          <a:srcRect/>
          <a:stretch/>
        </p:blipFill>
        <p:spPr>
          <a:xfrm>
            <a:off x="448977" y="140589"/>
            <a:ext cx="8536799" cy="4862400"/>
          </a:xfrm>
          <a:prstGeom prst="rect">
            <a:avLst/>
          </a:prstGeom>
          <a:noFill/>
          <a:ln>
            <a:noFill/>
          </a:ln>
        </p:spPr>
      </p:pic>
      <p:sp>
        <p:nvSpPr>
          <p:cNvPr id="1400" name="Shape 1400"/>
          <p:cNvSpPr txBox="1">
            <a:spLocks noGrp="1"/>
          </p:cNvSpPr>
          <p:nvPr>
            <p:ph type="title"/>
          </p:nvPr>
        </p:nvSpPr>
        <p:spPr>
          <a:xfrm>
            <a:off x="3886200" y="400050"/>
            <a:ext cx="4476600" cy="939300"/>
          </a:xfrm>
          <a:prstGeom prst="rect">
            <a:avLst/>
          </a:prstGeom>
          <a:noFill/>
          <a:ln>
            <a:noFill/>
          </a:ln>
        </p:spPr>
        <p:txBody>
          <a:bodyPr lIns="91425" tIns="91425" rIns="91425" bIns="91425" anchor="b" anchorCtr="0"/>
          <a:lstStyle>
            <a:lvl1pPr algn="l" rtl="0">
              <a:spcBef>
                <a:spcPts val="0"/>
              </a:spcBef>
              <a:defRPr sz="36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01" name="Shape 1401"/>
          <p:cNvSpPr txBox="1">
            <a:spLocks noGrp="1"/>
          </p:cNvSpPr>
          <p:nvPr>
            <p:ph type="body" idx="1"/>
          </p:nvPr>
        </p:nvSpPr>
        <p:spPr>
          <a:xfrm>
            <a:off x="3886123" y="1371600"/>
            <a:ext cx="4474500" cy="2857499"/>
          </a:xfrm>
          <a:prstGeom prst="rect">
            <a:avLst/>
          </a:prstGeom>
          <a:noFill/>
          <a:ln>
            <a:noFill/>
          </a:ln>
        </p:spPr>
        <p:txBody>
          <a:bodyPr lIns="91425" tIns="91425" rIns="91425" bIns="91425" anchor="t" anchorCtr="0"/>
          <a:lstStyle>
            <a:lvl1pPr marL="0" indent="0" rtl="0">
              <a:spcBef>
                <a:spcPts val="600"/>
              </a:spcBef>
              <a:buFont typeface="Trebuchet MS"/>
              <a:buNone/>
              <a:defRPr sz="1800"/>
            </a:lvl1pPr>
            <a:lvl2pPr marL="457200" indent="0" rtl="0">
              <a:spcBef>
                <a:spcPts val="0"/>
              </a:spcBef>
              <a:buFont typeface="Trebuchet MS"/>
              <a:buNone/>
              <a:defRPr sz="1200"/>
            </a:lvl2pPr>
            <a:lvl3pPr marL="914400" indent="0" rtl="0">
              <a:spcBef>
                <a:spcPts val="0"/>
              </a:spcBef>
              <a:buFont typeface="Trebuchet MS"/>
              <a:buNone/>
              <a:defRPr sz="1000"/>
            </a:lvl3pPr>
            <a:lvl4pPr marL="1371600" indent="0" rtl="0">
              <a:spcBef>
                <a:spcPts val="0"/>
              </a:spcBef>
              <a:buFont typeface="Trebuchet MS"/>
              <a:buNone/>
              <a:defRPr sz="900"/>
            </a:lvl4pPr>
            <a:lvl5pPr marL="1828800" indent="0" rtl="0">
              <a:spcBef>
                <a:spcPts val="0"/>
              </a:spcBef>
              <a:buFont typeface="Trebuchet MS"/>
              <a:buNone/>
              <a:defRPr sz="900"/>
            </a:lvl5pPr>
            <a:lvl6pPr marL="2286000" indent="0" rtl="0">
              <a:spcBef>
                <a:spcPts val="0"/>
              </a:spcBef>
              <a:buFont typeface="Trebuchet MS"/>
              <a:buNone/>
              <a:defRPr sz="900"/>
            </a:lvl6pPr>
            <a:lvl7pPr marL="2743200" indent="0" rtl="0">
              <a:spcBef>
                <a:spcPts val="0"/>
              </a:spcBef>
              <a:buFont typeface="Trebuchet MS"/>
              <a:buNone/>
              <a:defRPr sz="900"/>
            </a:lvl7pPr>
            <a:lvl8pPr marL="3200400" indent="0" rtl="0">
              <a:spcBef>
                <a:spcPts val="0"/>
              </a:spcBef>
              <a:buFont typeface="Trebuchet MS"/>
              <a:buNone/>
              <a:defRPr sz="900"/>
            </a:lvl8pPr>
            <a:lvl9pPr marL="3657600" indent="0" rtl="0">
              <a:spcBef>
                <a:spcPts val="0"/>
              </a:spcBef>
              <a:buFont typeface="Trebuchet MS"/>
              <a:buNone/>
              <a:defRPr sz="900"/>
            </a:lvl9pPr>
          </a:lstStyle>
          <a:p>
            <a:endParaRPr/>
          </a:p>
        </p:txBody>
      </p:sp>
      <p:sp>
        <p:nvSpPr>
          <p:cNvPr id="1402" name="Shape 1402"/>
          <p:cNvSpPr txBox="1">
            <a:spLocks noGrp="1"/>
          </p:cNvSpPr>
          <p:nvPr>
            <p:ph type="dt" idx="10"/>
          </p:nvPr>
        </p:nvSpPr>
        <p:spPr>
          <a:xfrm>
            <a:off x="3886123"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03" name="Shape 1403"/>
          <p:cNvSpPr txBox="1">
            <a:spLocks noGrp="1"/>
          </p:cNvSpPr>
          <p:nvPr>
            <p:ph type="ftr" idx="11"/>
          </p:nvPr>
        </p:nvSpPr>
        <p:spPr>
          <a:xfrm>
            <a:off x="5867398" y="4716555"/>
            <a:ext cx="2676000"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04" name="Shape 1404"/>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
        <p:nvSpPr>
          <p:cNvPr id="1405" name="Shape 1405"/>
          <p:cNvSpPr>
            <a:spLocks noGrp="1"/>
          </p:cNvSpPr>
          <p:nvPr>
            <p:ph type="pic" idx="2"/>
          </p:nvPr>
        </p:nvSpPr>
        <p:spPr>
          <a:xfrm flipH="1">
            <a:off x="188239" y="134469"/>
            <a:ext cx="3281100" cy="4862400"/>
          </a:xfrm>
          <a:prstGeom prst="round1Rect">
            <a:avLst>
              <a:gd name="adj" fmla="val 17325"/>
            </a:avLst>
          </a:prstGeom>
          <a:blipFill rotWithShape="1">
            <a:blip r:embed="rId3">
              <a:alphaModFix/>
            </a:blip>
            <a:stretch>
              <a:fillRect l="100000" r="100000"/>
            </a:stretch>
          </a:blipFill>
          <a:ln w="28575" cap="flat" cmpd="sng">
            <a:solidFill>
              <a:schemeClr val="l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2"/>
              </a:buClr>
              <a:buFont typeface="Trebuchet MS"/>
              <a:buNone/>
              <a:defRPr sz="3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buClr>
                <a:schemeClr val="dk1"/>
              </a:buClr>
              <a:buFont typeface="Trebuchet MS"/>
              <a:buNone/>
              <a:defRPr sz="2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buClr>
                <a:schemeClr val="dk1"/>
              </a:buClr>
              <a:buFont typeface="Trebuchet MS"/>
              <a:buNone/>
              <a:defRPr sz="24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Picture with Caption, Alt.">
    <p:spTree>
      <p:nvGrpSpPr>
        <p:cNvPr id="1" name="Shape 1406"/>
        <p:cNvGrpSpPr/>
        <p:nvPr/>
      </p:nvGrpSpPr>
      <p:grpSpPr>
        <a:xfrm>
          <a:off x="0" y="0"/>
          <a:ext cx="0" cy="0"/>
          <a:chOff x="0" y="0"/>
          <a:chExt cx="0" cy="0"/>
        </a:xfrm>
      </p:grpSpPr>
      <p:pic>
        <p:nvPicPr>
          <p:cNvPr id="1407" name="Shape 1407"/>
          <p:cNvPicPr preferRelativeResize="0"/>
          <p:nvPr/>
        </p:nvPicPr>
        <p:blipFill rotWithShape="1">
          <a:blip r:embed="rId2">
            <a:alphaModFix/>
          </a:blip>
          <a:srcRect/>
          <a:stretch/>
        </p:blipFill>
        <p:spPr>
          <a:xfrm>
            <a:off x="158367" y="140589"/>
            <a:ext cx="8827199" cy="4862400"/>
          </a:xfrm>
          <a:prstGeom prst="rect">
            <a:avLst/>
          </a:prstGeom>
          <a:noFill/>
          <a:ln>
            <a:noFill/>
          </a:ln>
        </p:spPr>
      </p:pic>
      <p:sp>
        <p:nvSpPr>
          <p:cNvPr id="1408" name="Shape 1408"/>
          <p:cNvSpPr txBox="1">
            <a:spLocks noGrp="1"/>
          </p:cNvSpPr>
          <p:nvPr>
            <p:ph type="title"/>
          </p:nvPr>
        </p:nvSpPr>
        <p:spPr>
          <a:xfrm>
            <a:off x="4710953" y="400050"/>
            <a:ext cx="3657600" cy="939300"/>
          </a:xfrm>
          <a:prstGeom prst="rect">
            <a:avLst/>
          </a:prstGeom>
          <a:noFill/>
          <a:ln>
            <a:noFill/>
          </a:ln>
        </p:spPr>
        <p:txBody>
          <a:bodyPr lIns="91425" tIns="91425" rIns="91425" bIns="91425" anchor="b" anchorCtr="0"/>
          <a:lstStyle>
            <a:lvl1pPr algn="l" rtl="0">
              <a:spcBef>
                <a:spcPts val="0"/>
              </a:spcBef>
              <a:defRPr sz="36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09" name="Shape 1409"/>
          <p:cNvSpPr>
            <a:spLocks noGrp="1"/>
          </p:cNvSpPr>
          <p:nvPr>
            <p:ph type="pic" idx="2"/>
          </p:nvPr>
        </p:nvSpPr>
        <p:spPr>
          <a:xfrm flipH="1">
            <a:off x="596153" y="1200149"/>
            <a:ext cx="3657600" cy="2743199"/>
          </a:xfrm>
          <a:prstGeom prst="ellipse">
            <a:avLst/>
          </a:prstGeom>
          <a:blipFill rotWithShape="1">
            <a:blip r:embed="rId3">
              <a:alphaModFix/>
            </a:blip>
            <a:stretch>
              <a:fillRect l="100000" r="100000"/>
            </a:stretch>
          </a:blipFill>
          <a:ln w="28575" cap="flat" cmpd="sng">
            <a:solidFill>
              <a:schemeClr val="l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2"/>
              </a:buClr>
              <a:buFont typeface="Trebuchet MS"/>
              <a:buNone/>
              <a:defRPr sz="3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buClr>
                <a:schemeClr val="dk1"/>
              </a:buClr>
              <a:buFont typeface="Trebuchet MS"/>
              <a:buNone/>
              <a:defRPr sz="2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buClr>
                <a:schemeClr val="dk1"/>
              </a:buClr>
              <a:buFont typeface="Trebuchet MS"/>
              <a:buNone/>
              <a:defRPr sz="24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9pPr>
          </a:lstStyle>
          <a:p>
            <a:endParaRPr/>
          </a:p>
        </p:txBody>
      </p:sp>
      <p:sp>
        <p:nvSpPr>
          <p:cNvPr id="1410" name="Shape 1410"/>
          <p:cNvSpPr txBox="1">
            <a:spLocks noGrp="1"/>
          </p:cNvSpPr>
          <p:nvPr>
            <p:ph type="body" idx="1"/>
          </p:nvPr>
        </p:nvSpPr>
        <p:spPr>
          <a:xfrm>
            <a:off x="4710412" y="1371600"/>
            <a:ext cx="3657600" cy="2857499"/>
          </a:xfrm>
          <a:prstGeom prst="rect">
            <a:avLst/>
          </a:prstGeom>
          <a:noFill/>
          <a:ln>
            <a:noFill/>
          </a:ln>
        </p:spPr>
        <p:txBody>
          <a:bodyPr lIns="91425" tIns="91425" rIns="91425" bIns="91425" anchor="t" anchorCtr="0"/>
          <a:lstStyle>
            <a:lvl1pPr marL="0" indent="0" rtl="0">
              <a:spcBef>
                <a:spcPts val="600"/>
              </a:spcBef>
              <a:buFont typeface="Trebuchet MS"/>
              <a:buNone/>
              <a:defRPr sz="1800"/>
            </a:lvl1pPr>
            <a:lvl2pPr marL="457200" indent="0" rtl="0">
              <a:spcBef>
                <a:spcPts val="0"/>
              </a:spcBef>
              <a:buFont typeface="Trebuchet MS"/>
              <a:buNone/>
              <a:defRPr sz="1200"/>
            </a:lvl2pPr>
            <a:lvl3pPr marL="914400" indent="0" rtl="0">
              <a:spcBef>
                <a:spcPts val="0"/>
              </a:spcBef>
              <a:buFont typeface="Trebuchet MS"/>
              <a:buNone/>
              <a:defRPr sz="1000"/>
            </a:lvl3pPr>
            <a:lvl4pPr marL="1371600" indent="0" rtl="0">
              <a:spcBef>
                <a:spcPts val="0"/>
              </a:spcBef>
              <a:buFont typeface="Trebuchet MS"/>
              <a:buNone/>
              <a:defRPr sz="900"/>
            </a:lvl4pPr>
            <a:lvl5pPr marL="1828800" indent="0" rtl="0">
              <a:spcBef>
                <a:spcPts val="0"/>
              </a:spcBef>
              <a:buFont typeface="Trebuchet MS"/>
              <a:buNone/>
              <a:defRPr sz="900"/>
            </a:lvl5pPr>
            <a:lvl6pPr marL="2286000" indent="0" rtl="0">
              <a:spcBef>
                <a:spcPts val="0"/>
              </a:spcBef>
              <a:buFont typeface="Trebuchet MS"/>
              <a:buNone/>
              <a:defRPr sz="900"/>
            </a:lvl6pPr>
            <a:lvl7pPr marL="2743200" indent="0" rtl="0">
              <a:spcBef>
                <a:spcPts val="0"/>
              </a:spcBef>
              <a:buFont typeface="Trebuchet MS"/>
              <a:buNone/>
              <a:defRPr sz="900"/>
            </a:lvl7pPr>
            <a:lvl8pPr marL="3200400" indent="0" rtl="0">
              <a:spcBef>
                <a:spcPts val="0"/>
              </a:spcBef>
              <a:buFont typeface="Trebuchet MS"/>
              <a:buNone/>
              <a:defRPr sz="900"/>
            </a:lvl8pPr>
            <a:lvl9pPr marL="3657600" indent="0" rtl="0">
              <a:spcBef>
                <a:spcPts val="0"/>
              </a:spcBef>
              <a:buFont typeface="Trebuchet MS"/>
              <a:buNone/>
              <a:defRPr sz="900"/>
            </a:lvl9pPr>
          </a:lstStyle>
          <a:p>
            <a:endParaRPr/>
          </a:p>
        </p:txBody>
      </p:sp>
      <p:sp>
        <p:nvSpPr>
          <p:cNvPr id="1411" name="Shape 1411"/>
          <p:cNvSpPr txBox="1">
            <a:spLocks noGrp="1"/>
          </p:cNvSpPr>
          <p:nvPr>
            <p:ph type="dt" idx="10"/>
          </p:nvPr>
        </p:nvSpPr>
        <p:spPr>
          <a:xfrm>
            <a:off x="381000" y="4716555"/>
            <a:ext cx="18650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12" name="Shape 1412"/>
          <p:cNvSpPr txBox="1">
            <a:spLocks noGrp="1"/>
          </p:cNvSpPr>
          <p:nvPr>
            <p:ph type="ftr" idx="11"/>
          </p:nvPr>
        </p:nvSpPr>
        <p:spPr>
          <a:xfrm>
            <a:off x="3325812" y="4716555"/>
            <a:ext cx="52175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13" name="Shape 1413"/>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1414"/>
        <p:cNvGrpSpPr/>
        <p:nvPr/>
      </p:nvGrpSpPr>
      <p:grpSpPr>
        <a:xfrm>
          <a:off x="0" y="0"/>
          <a:ext cx="0" cy="0"/>
          <a:chOff x="0" y="0"/>
          <a:chExt cx="0" cy="0"/>
        </a:xfrm>
      </p:grpSpPr>
      <p:pic>
        <p:nvPicPr>
          <p:cNvPr id="1415" name="Shape 1415"/>
          <p:cNvPicPr preferRelativeResize="0"/>
          <p:nvPr/>
        </p:nvPicPr>
        <p:blipFill rotWithShape="1">
          <a:blip r:embed="rId2">
            <a:alphaModFix/>
          </a:blip>
          <a:srcRect/>
          <a:stretch/>
        </p:blipFill>
        <p:spPr>
          <a:xfrm>
            <a:off x="158367" y="140589"/>
            <a:ext cx="8827199" cy="4862400"/>
          </a:xfrm>
          <a:prstGeom prst="rect">
            <a:avLst/>
          </a:prstGeom>
          <a:noFill/>
          <a:ln>
            <a:noFill/>
          </a:ln>
        </p:spPr>
      </p:pic>
      <p:sp>
        <p:nvSpPr>
          <p:cNvPr id="1416" name="Shape 1416"/>
          <p:cNvSpPr txBox="1">
            <a:spLocks noGrp="1"/>
          </p:cNvSpPr>
          <p:nvPr>
            <p:ph type="title"/>
          </p:nvPr>
        </p:nvSpPr>
        <p:spPr>
          <a:xfrm>
            <a:off x="808037" y="2833967"/>
            <a:ext cx="7560600" cy="827100"/>
          </a:xfrm>
          <a:prstGeom prst="rect">
            <a:avLst/>
          </a:prstGeom>
          <a:noFill/>
          <a:ln>
            <a:noFill/>
          </a:ln>
        </p:spPr>
        <p:txBody>
          <a:bodyPr lIns="91425" tIns="91425" rIns="91425" bIns="91425" anchor="b" anchorCtr="0"/>
          <a:lstStyle>
            <a:lvl1pPr algn="l" rtl="0">
              <a:spcBef>
                <a:spcPts val="0"/>
              </a:spcBef>
              <a:defRPr sz="36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17" name="Shape 1417"/>
          <p:cNvSpPr>
            <a:spLocks noGrp="1"/>
          </p:cNvSpPr>
          <p:nvPr>
            <p:ph type="pic" idx="2"/>
          </p:nvPr>
        </p:nvSpPr>
        <p:spPr>
          <a:xfrm flipH="1">
            <a:off x="871610" y="571500"/>
            <a:ext cx="7427699" cy="2242199"/>
          </a:xfrm>
          <a:prstGeom prst="roundRect">
            <a:avLst>
              <a:gd name="adj" fmla="val 7476"/>
            </a:avLst>
          </a:prstGeom>
          <a:blipFill rotWithShape="1">
            <a:blip r:embed="rId3">
              <a:alphaModFix/>
            </a:blip>
            <a:stretch>
              <a:fillRect l="100000" r="100000"/>
            </a:stretch>
          </a:blipFill>
          <a:ln w="28575" cap="flat" cmpd="sng">
            <a:solidFill>
              <a:schemeClr val="l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2"/>
              </a:buClr>
              <a:buFont typeface="Trebuchet MS"/>
              <a:buNone/>
              <a:defRPr sz="3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buClr>
                <a:schemeClr val="dk1"/>
              </a:buClr>
              <a:buFont typeface="Trebuchet MS"/>
              <a:buNone/>
              <a:defRPr sz="2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buClr>
                <a:schemeClr val="dk1"/>
              </a:buClr>
              <a:buFont typeface="Trebuchet MS"/>
              <a:buNone/>
              <a:defRPr sz="24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buClr>
                <a:schemeClr val="dk1"/>
              </a:buClr>
              <a:buFont typeface="Trebuchet MS"/>
              <a:buNone/>
              <a:defRPr sz="2000" b="0" i="0" u="none" strike="noStrike" cap="none" baseline="0">
                <a:solidFill>
                  <a:schemeClr val="dk1"/>
                </a:solidFill>
                <a:latin typeface="Trebuchet MS"/>
                <a:ea typeface="Trebuchet MS"/>
                <a:cs typeface="Trebuchet MS"/>
                <a:sym typeface="Trebuchet MS"/>
              </a:defRPr>
            </a:lvl9pPr>
          </a:lstStyle>
          <a:p>
            <a:endParaRPr/>
          </a:p>
        </p:txBody>
      </p:sp>
      <p:sp>
        <p:nvSpPr>
          <p:cNvPr id="1418" name="Shape 1418"/>
          <p:cNvSpPr txBox="1">
            <a:spLocks noGrp="1"/>
          </p:cNvSpPr>
          <p:nvPr>
            <p:ph type="body" idx="1"/>
          </p:nvPr>
        </p:nvSpPr>
        <p:spPr>
          <a:xfrm>
            <a:off x="808033" y="3620619"/>
            <a:ext cx="7559999" cy="915600"/>
          </a:xfrm>
          <a:prstGeom prst="rect">
            <a:avLst/>
          </a:prstGeom>
          <a:noFill/>
          <a:ln>
            <a:noFill/>
          </a:ln>
        </p:spPr>
        <p:txBody>
          <a:bodyPr lIns="91425" tIns="91425" rIns="91425" bIns="91425" anchor="t" anchorCtr="0"/>
          <a:lstStyle>
            <a:lvl1pPr marL="0" indent="0" rtl="0">
              <a:spcBef>
                <a:spcPts val="300"/>
              </a:spcBef>
              <a:buFont typeface="Trebuchet MS"/>
              <a:buNone/>
              <a:defRPr sz="1800"/>
            </a:lvl1pPr>
            <a:lvl2pPr marL="457200" indent="0" rtl="0">
              <a:spcBef>
                <a:spcPts val="0"/>
              </a:spcBef>
              <a:buFont typeface="Trebuchet MS"/>
              <a:buNone/>
              <a:defRPr sz="1200"/>
            </a:lvl2pPr>
            <a:lvl3pPr marL="914400" indent="0" rtl="0">
              <a:spcBef>
                <a:spcPts val="0"/>
              </a:spcBef>
              <a:buFont typeface="Trebuchet MS"/>
              <a:buNone/>
              <a:defRPr sz="1000"/>
            </a:lvl3pPr>
            <a:lvl4pPr marL="1371600" indent="0" rtl="0">
              <a:spcBef>
                <a:spcPts val="0"/>
              </a:spcBef>
              <a:buFont typeface="Trebuchet MS"/>
              <a:buNone/>
              <a:defRPr sz="900"/>
            </a:lvl4pPr>
            <a:lvl5pPr marL="1828800" indent="0" rtl="0">
              <a:spcBef>
                <a:spcPts val="0"/>
              </a:spcBef>
              <a:buFont typeface="Trebuchet MS"/>
              <a:buNone/>
              <a:defRPr sz="900"/>
            </a:lvl5pPr>
            <a:lvl6pPr marL="2286000" indent="0" rtl="0">
              <a:spcBef>
                <a:spcPts val="0"/>
              </a:spcBef>
              <a:buFont typeface="Trebuchet MS"/>
              <a:buNone/>
              <a:defRPr sz="900"/>
            </a:lvl6pPr>
            <a:lvl7pPr marL="2743200" indent="0" rtl="0">
              <a:spcBef>
                <a:spcPts val="0"/>
              </a:spcBef>
              <a:buFont typeface="Trebuchet MS"/>
              <a:buNone/>
              <a:defRPr sz="900"/>
            </a:lvl7pPr>
            <a:lvl8pPr marL="3200400" indent="0" rtl="0">
              <a:spcBef>
                <a:spcPts val="0"/>
              </a:spcBef>
              <a:buFont typeface="Trebuchet MS"/>
              <a:buNone/>
              <a:defRPr sz="900"/>
            </a:lvl8pPr>
            <a:lvl9pPr marL="3657600" indent="0" rtl="0">
              <a:spcBef>
                <a:spcPts val="0"/>
              </a:spcBef>
              <a:buFont typeface="Trebuchet MS"/>
              <a:buNone/>
              <a:defRPr sz="900"/>
            </a:lvl9pPr>
          </a:lstStyle>
          <a:p>
            <a:endParaRPr/>
          </a:p>
        </p:txBody>
      </p:sp>
      <p:sp>
        <p:nvSpPr>
          <p:cNvPr id="1419" name="Shape 1419"/>
          <p:cNvSpPr txBox="1">
            <a:spLocks noGrp="1"/>
          </p:cNvSpPr>
          <p:nvPr>
            <p:ph type="dt" idx="10"/>
          </p:nvPr>
        </p:nvSpPr>
        <p:spPr>
          <a:xfrm>
            <a:off x="381000" y="4716555"/>
            <a:ext cx="18650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20" name="Shape 1420"/>
          <p:cNvSpPr txBox="1">
            <a:spLocks noGrp="1"/>
          </p:cNvSpPr>
          <p:nvPr>
            <p:ph type="ftr" idx="11"/>
          </p:nvPr>
        </p:nvSpPr>
        <p:spPr>
          <a:xfrm>
            <a:off x="3325812" y="4716555"/>
            <a:ext cx="52175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21" name="Shape 1421"/>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22"/>
        <p:cNvGrpSpPr/>
        <p:nvPr/>
      </p:nvGrpSpPr>
      <p:grpSpPr>
        <a:xfrm>
          <a:off x="0" y="0"/>
          <a:ext cx="0" cy="0"/>
          <a:chOff x="0" y="0"/>
          <a:chExt cx="0" cy="0"/>
        </a:xfrm>
      </p:grpSpPr>
      <p:pic>
        <p:nvPicPr>
          <p:cNvPr id="1423" name="Shape 1423"/>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424" name="Shape 1424"/>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25" name="Shape 1425"/>
          <p:cNvSpPr txBox="1">
            <a:spLocks noGrp="1"/>
          </p:cNvSpPr>
          <p:nvPr>
            <p:ph type="body" idx="1"/>
          </p:nvPr>
        </p:nvSpPr>
        <p:spPr>
          <a:xfrm rot="5400000">
            <a:off x="2992949" y="-841800"/>
            <a:ext cx="3156599" cy="7583400"/>
          </a:xfrm>
          <a:prstGeom prst="rect">
            <a:avLst/>
          </a:prstGeom>
          <a:noFill/>
          <a:ln>
            <a:noFill/>
          </a:ln>
        </p:spPr>
        <p:txBody>
          <a:bodyPr lIns="91425" tIns="91425" rIns="91425" bIns="91425" anchor="t" anchorCtr="0"/>
          <a:lstStyle>
            <a:lvl1pPr rtl="0">
              <a:spcBef>
                <a:spcPts val="0"/>
              </a:spcBef>
              <a:defRPr sz="2200">
                <a:solidFill>
                  <a:schemeClr val="lt1"/>
                </a:solidFill>
                <a:latin typeface="Trebuchet MS"/>
                <a:ea typeface="Trebuchet MS"/>
                <a:cs typeface="Trebuchet MS"/>
                <a:sym typeface="Trebuchet MS"/>
              </a:defRPr>
            </a:lvl1pPr>
            <a:lvl2pPr rtl="0">
              <a:spcBef>
                <a:spcPts val="0"/>
              </a:spcBef>
              <a:defRPr sz="2000">
                <a:solidFill>
                  <a:schemeClr val="lt1"/>
                </a:solidFill>
                <a:latin typeface="Trebuchet MS"/>
                <a:ea typeface="Trebuchet MS"/>
                <a:cs typeface="Trebuchet MS"/>
                <a:sym typeface="Trebuchet MS"/>
              </a:defRPr>
            </a:lvl2pPr>
            <a:lvl3pPr rtl="0">
              <a:spcBef>
                <a:spcPts val="0"/>
              </a:spcBef>
              <a:defRPr sz="1800">
                <a:solidFill>
                  <a:schemeClr val="lt1"/>
                </a:solidFill>
                <a:latin typeface="Trebuchet MS"/>
                <a:ea typeface="Trebuchet MS"/>
                <a:cs typeface="Trebuchet MS"/>
                <a:sym typeface="Trebuchet MS"/>
              </a:defRPr>
            </a:lvl3pPr>
            <a:lvl4pPr rtl="0">
              <a:spcBef>
                <a:spcPts val="0"/>
              </a:spcBef>
              <a:defRPr sz="1800">
                <a:solidFill>
                  <a:schemeClr val="lt1"/>
                </a:solidFill>
                <a:latin typeface="Trebuchet MS"/>
                <a:ea typeface="Trebuchet MS"/>
                <a:cs typeface="Trebuchet MS"/>
                <a:sym typeface="Trebuchet MS"/>
              </a:defRPr>
            </a:lvl4pPr>
            <a:lvl5pPr rtl="0">
              <a:spcBef>
                <a:spcPts val="0"/>
              </a:spcBef>
              <a:defRPr/>
            </a:lvl5pPr>
            <a:lvl6pPr rtl="0">
              <a:spcBef>
                <a:spcPts val="0"/>
              </a:spcBef>
              <a:defRPr sz="1800">
                <a:solidFill>
                  <a:schemeClr val="lt1"/>
                </a:solidFill>
                <a:latin typeface="Trebuchet MS"/>
                <a:ea typeface="Trebuchet MS"/>
                <a:cs typeface="Trebuchet MS"/>
                <a:sym typeface="Trebuchet MS"/>
              </a:defRPr>
            </a:lvl6pPr>
            <a:lvl7pPr rtl="0">
              <a:spcBef>
                <a:spcPts val="0"/>
              </a:spcBef>
              <a:defRPr sz="1800">
                <a:solidFill>
                  <a:schemeClr val="lt1"/>
                </a:solidFill>
                <a:latin typeface="Trebuchet MS"/>
                <a:ea typeface="Trebuchet MS"/>
                <a:cs typeface="Trebuchet MS"/>
                <a:sym typeface="Trebuchet MS"/>
              </a:defRPr>
            </a:lvl7pPr>
            <a:lvl8pPr rtl="0">
              <a:spcBef>
                <a:spcPts val="0"/>
              </a:spcBef>
              <a:defRPr sz="1800">
                <a:solidFill>
                  <a:schemeClr val="lt1"/>
                </a:solidFill>
                <a:latin typeface="Trebuchet MS"/>
                <a:ea typeface="Trebuchet MS"/>
                <a:cs typeface="Trebuchet MS"/>
                <a:sym typeface="Trebuchet MS"/>
              </a:defRPr>
            </a:lvl8pPr>
            <a:lvl9pPr rtl="0">
              <a:spcBef>
                <a:spcPts val="0"/>
              </a:spcBef>
              <a:defRPr sz="1800">
                <a:solidFill>
                  <a:schemeClr val="lt1"/>
                </a:solidFill>
                <a:latin typeface="Trebuchet MS"/>
                <a:ea typeface="Trebuchet MS"/>
                <a:cs typeface="Trebuchet MS"/>
                <a:sym typeface="Trebuchet MS"/>
              </a:defRPr>
            </a:lvl9pPr>
          </a:lstStyle>
          <a:p>
            <a:endParaRPr/>
          </a:p>
        </p:txBody>
      </p:sp>
      <p:sp>
        <p:nvSpPr>
          <p:cNvPr id="1426" name="Shape 1426"/>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27" name="Shape 1427"/>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28" name="Shape 1428"/>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722312" y="3305175"/>
            <a:ext cx="7772400" cy="1021499"/>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1"/>
          </p:nvPr>
        </p:nvSpPr>
        <p:spPr>
          <a:xfrm>
            <a:off x="722312" y="2180034"/>
            <a:ext cx="7772400" cy="1125299"/>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7200" indent="0" rtl="0">
              <a:spcBef>
                <a:spcPts val="0"/>
              </a:spcBef>
              <a:buClr>
                <a:srgbClr val="888888"/>
              </a:buClr>
              <a:buFont typeface="Calibri"/>
              <a:buNone/>
              <a:defRPr sz="1800">
                <a:solidFill>
                  <a:srgbClr val="888888"/>
                </a:solidFill>
              </a:defRPr>
            </a:lvl2pPr>
            <a:lvl3pPr marL="914400" indent="0" rtl="0">
              <a:spcBef>
                <a:spcPts val="0"/>
              </a:spcBef>
              <a:buClr>
                <a:srgbClr val="888888"/>
              </a:buClr>
              <a:buFont typeface="Calibri"/>
              <a:buNone/>
              <a:defRPr sz="1600">
                <a:solidFill>
                  <a:srgbClr val="888888"/>
                </a:solidFill>
              </a:defRPr>
            </a:lvl3pPr>
            <a:lvl4pPr marL="1371600" indent="0" rtl="0">
              <a:spcBef>
                <a:spcPts val="0"/>
              </a:spcBef>
              <a:buClr>
                <a:srgbClr val="888888"/>
              </a:buClr>
              <a:buFont typeface="Calibri"/>
              <a:buNone/>
              <a:defRPr sz="1400">
                <a:solidFill>
                  <a:srgbClr val="888888"/>
                </a:solidFill>
              </a:defRPr>
            </a:lvl4pPr>
            <a:lvl5pPr marL="1828800" indent="0" rtl="0">
              <a:spcBef>
                <a:spcPts val="0"/>
              </a:spcBef>
              <a:buClr>
                <a:srgbClr val="888888"/>
              </a:buClr>
              <a:buFont typeface="Calibri"/>
              <a:buNone/>
              <a:defRPr sz="1400">
                <a:solidFill>
                  <a:srgbClr val="888888"/>
                </a:solidFill>
              </a:defRPr>
            </a:lvl5pPr>
            <a:lvl6pPr marL="2286000" indent="0" rtl="0">
              <a:spcBef>
                <a:spcPts val="0"/>
              </a:spcBef>
              <a:buClr>
                <a:srgbClr val="888888"/>
              </a:buClr>
              <a:buFont typeface="Calibri"/>
              <a:buNone/>
              <a:defRPr sz="1400">
                <a:solidFill>
                  <a:srgbClr val="888888"/>
                </a:solidFill>
              </a:defRPr>
            </a:lvl6pPr>
            <a:lvl7pPr marL="2743200" indent="0" rtl="0">
              <a:spcBef>
                <a:spcPts val="0"/>
              </a:spcBef>
              <a:buClr>
                <a:srgbClr val="888888"/>
              </a:buClr>
              <a:buFont typeface="Calibri"/>
              <a:buNone/>
              <a:defRPr sz="1400">
                <a:solidFill>
                  <a:srgbClr val="888888"/>
                </a:solidFill>
              </a:defRPr>
            </a:lvl7pPr>
            <a:lvl8pPr marL="3200400" indent="0" rtl="0">
              <a:spcBef>
                <a:spcPts val="0"/>
              </a:spcBef>
              <a:buClr>
                <a:srgbClr val="888888"/>
              </a:buClr>
              <a:buFont typeface="Calibri"/>
              <a:buNone/>
              <a:defRPr sz="1400">
                <a:solidFill>
                  <a:srgbClr val="888888"/>
                </a:solidFill>
              </a:defRPr>
            </a:lvl8pPr>
            <a:lvl9pPr marL="3657600" indent="0" rtl="0">
              <a:spcBef>
                <a:spcPts val="0"/>
              </a:spcBef>
              <a:buClr>
                <a:srgbClr val="888888"/>
              </a:buClr>
              <a:buFont typeface="Calibri"/>
              <a:buNone/>
              <a:defRPr sz="1400">
                <a:solidFill>
                  <a:srgbClr val="888888"/>
                </a:solidFill>
              </a:defRPr>
            </a:lvl9pPr>
          </a:lstStyle>
          <a:p>
            <a:endParaRPr/>
          </a:p>
        </p:txBody>
      </p:sp>
      <p:sp>
        <p:nvSpPr>
          <p:cNvPr id="75" name="Shape 75"/>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29"/>
        <p:cNvGrpSpPr/>
        <p:nvPr/>
      </p:nvGrpSpPr>
      <p:grpSpPr>
        <a:xfrm>
          <a:off x="0" y="0"/>
          <a:ext cx="0" cy="0"/>
          <a:chOff x="0" y="0"/>
          <a:chExt cx="0" cy="0"/>
        </a:xfrm>
      </p:grpSpPr>
      <p:pic>
        <p:nvPicPr>
          <p:cNvPr id="1430" name="Shape 1430"/>
          <p:cNvPicPr preferRelativeResize="0"/>
          <p:nvPr/>
        </p:nvPicPr>
        <p:blipFill rotWithShape="1">
          <a:blip r:embed="rId2">
            <a:alphaModFix/>
          </a:blip>
          <a:srcRect/>
          <a:stretch/>
        </p:blipFill>
        <p:spPr>
          <a:xfrm>
            <a:off x="150886" y="139983"/>
            <a:ext cx="8827199" cy="4862400"/>
          </a:xfrm>
          <a:prstGeom prst="rect">
            <a:avLst/>
          </a:prstGeom>
          <a:noFill/>
          <a:ln>
            <a:noFill/>
          </a:ln>
        </p:spPr>
      </p:pic>
      <p:sp>
        <p:nvSpPr>
          <p:cNvPr id="1431" name="Shape 1431"/>
          <p:cNvSpPr txBox="1">
            <a:spLocks noGrp="1"/>
          </p:cNvSpPr>
          <p:nvPr>
            <p:ph type="title"/>
          </p:nvPr>
        </p:nvSpPr>
        <p:spPr>
          <a:xfrm rot="5400000">
            <a:off x="6031949" y="1881347"/>
            <a:ext cx="3951599" cy="1358099"/>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8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2" name="Shape 1432"/>
          <p:cNvSpPr txBox="1">
            <a:spLocks noGrp="1"/>
          </p:cNvSpPr>
          <p:nvPr>
            <p:ph type="body" idx="1"/>
          </p:nvPr>
        </p:nvSpPr>
        <p:spPr>
          <a:xfrm rot="5400000">
            <a:off x="1888925" y="-524952"/>
            <a:ext cx="3951599" cy="6170700"/>
          </a:xfrm>
          <a:prstGeom prst="rect">
            <a:avLst/>
          </a:prstGeom>
          <a:noFill/>
          <a:ln>
            <a:noFill/>
          </a:ln>
        </p:spPr>
        <p:txBody>
          <a:bodyPr lIns="91425" tIns="91425" rIns="91425" bIns="91425" anchor="t" anchorCtr="0"/>
          <a:lstStyle>
            <a:lvl1pPr rtl="0">
              <a:spcBef>
                <a:spcPts val="0"/>
              </a:spcBef>
              <a:defRPr sz="2200">
                <a:solidFill>
                  <a:schemeClr val="lt1"/>
                </a:solidFill>
                <a:latin typeface="Trebuchet MS"/>
                <a:ea typeface="Trebuchet MS"/>
                <a:cs typeface="Trebuchet MS"/>
                <a:sym typeface="Trebuchet MS"/>
              </a:defRPr>
            </a:lvl1pPr>
            <a:lvl2pPr rtl="0">
              <a:spcBef>
                <a:spcPts val="0"/>
              </a:spcBef>
              <a:defRPr sz="2000">
                <a:solidFill>
                  <a:schemeClr val="lt1"/>
                </a:solidFill>
                <a:latin typeface="Trebuchet MS"/>
                <a:ea typeface="Trebuchet MS"/>
                <a:cs typeface="Trebuchet MS"/>
                <a:sym typeface="Trebuchet MS"/>
              </a:defRPr>
            </a:lvl2pPr>
            <a:lvl3pPr rtl="0">
              <a:spcBef>
                <a:spcPts val="0"/>
              </a:spcBef>
              <a:defRPr sz="1800">
                <a:solidFill>
                  <a:schemeClr val="lt1"/>
                </a:solidFill>
                <a:latin typeface="Trebuchet MS"/>
                <a:ea typeface="Trebuchet MS"/>
                <a:cs typeface="Trebuchet MS"/>
                <a:sym typeface="Trebuchet MS"/>
              </a:defRPr>
            </a:lvl3pPr>
            <a:lvl4pPr rtl="0">
              <a:spcBef>
                <a:spcPts val="0"/>
              </a:spcBef>
              <a:defRPr sz="1800">
                <a:solidFill>
                  <a:schemeClr val="lt1"/>
                </a:solidFill>
                <a:latin typeface="Trebuchet MS"/>
                <a:ea typeface="Trebuchet MS"/>
                <a:cs typeface="Trebuchet MS"/>
                <a:sym typeface="Trebuchet MS"/>
              </a:defRPr>
            </a:lvl4pPr>
            <a:lvl5pPr rtl="0">
              <a:spcBef>
                <a:spcPts val="0"/>
              </a:spcBef>
              <a:defRPr/>
            </a:lvl5pPr>
            <a:lvl6pPr rtl="0">
              <a:spcBef>
                <a:spcPts val="0"/>
              </a:spcBef>
              <a:defRPr sz="1800">
                <a:solidFill>
                  <a:schemeClr val="lt1"/>
                </a:solidFill>
                <a:latin typeface="Trebuchet MS"/>
                <a:ea typeface="Trebuchet MS"/>
                <a:cs typeface="Trebuchet MS"/>
                <a:sym typeface="Trebuchet MS"/>
              </a:defRPr>
            </a:lvl6pPr>
            <a:lvl7pPr rtl="0">
              <a:spcBef>
                <a:spcPts val="0"/>
              </a:spcBef>
              <a:defRPr sz="1800">
                <a:solidFill>
                  <a:schemeClr val="lt1"/>
                </a:solidFill>
                <a:latin typeface="Trebuchet MS"/>
                <a:ea typeface="Trebuchet MS"/>
                <a:cs typeface="Trebuchet MS"/>
                <a:sym typeface="Trebuchet MS"/>
              </a:defRPr>
            </a:lvl7pPr>
            <a:lvl8pPr rtl="0">
              <a:spcBef>
                <a:spcPts val="0"/>
              </a:spcBef>
              <a:defRPr sz="1800">
                <a:solidFill>
                  <a:schemeClr val="lt1"/>
                </a:solidFill>
                <a:latin typeface="Trebuchet MS"/>
                <a:ea typeface="Trebuchet MS"/>
                <a:cs typeface="Trebuchet MS"/>
                <a:sym typeface="Trebuchet MS"/>
              </a:defRPr>
            </a:lvl8pPr>
            <a:lvl9pPr rtl="0">
              <a:spcBef>
                <a:spcPts val="0"/>
              </a:spcBef>
              <a:defRPr sz="1800">
                <a:solidFill>
                  <a:schemeClr val="lt1"/>
                </a:solidFill>
                <a:latin typeface="Trebuchet MS"/>
                <a:ea typeface="Trebuchet MS"/>
                <a:cs typeface="Trebuchet MS"/>
                <a:sym typeface="Trebuchet MS"/>
              </a:defRPr>
            </a:lvl9pPr>
          </a:lstStyle>
          <a:p>
            <a:endParaRPr/>
          </a:p>
        </p:txBody>
      </p:sp>
      <p:sp>
        <p:nvSpPr>
          <p:cNvPr id="1433" name="Shape 1433"/>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34" name="Shape 1434"/>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35" name="Shape 1435"/>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rtl="0">
              <a:spcBef>
                <a:spcPts val="0"/>
              </a:spcBef>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484" name="Shape 1484"/>
          <p:cNvSpPr txBox="1">
            <a:spLocks noGrp="1"/>
          </p:cNvSpPr>
          <p:nvPr>
            <p:ph type="body" idx="1"/>
          </p:nvPr>
        </p:nvSpPr>
        <p:spPr>
          <a:xfrm>
            <a:off x="506808" y="1620737"/>
            <a:ext cx="3139199" cy="432299"/>
          </a:xfrm>
          <a:prstGeom prst="rect">
            <a:avLst/>
          </a:prstGeom>
          <a:noFill/>
          <a:ln>
            <a:noFill/>
          </a:ln>
        </p:spPr>
        <p:txBody>
          <a:bodyPr lIns="68575" tIns="68575" rIns="68575" bIns="68575" anchor="b" anchorCtr="0"/>
          <a:lstStyle>
            <a:lvl1pPr marL="0" indent="0" rtl="0">
              <a:spcBef>
                <a:spcPts val="0"/>
              </a:spcBef>
              <a:buFont typeface="Trebuchet MS"/>
              <a:buNone/>
              <a:defRPr sz="1800" b="0"/>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485" name="Shape 1485"/>
          <p:cNvSpPr txBox="1">
            <a:spLocks noGrp="1"/>
          </p:cNvSpPr>
          <p:nvPr>
            <p:ph type="body" idx="2"/>
          </p:nvPr>
        </p:nvSpPr>
        <p:spPr>
          <a:xfrm>
            <a:off x="506808" y="2052933"/>
            <a:ext cx="3139199" cy="2477999"/>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486" name="Shape 1486"/>
          <p:cNvSpPr txBox="1">
            <a:spLocks noGrp="1"/>
          </p:cNvSpPr>
          <p:nvPr>
            <p:ph type="body" idx="3"/>
          </p:nvPr>
        </p:nvSpPr>
        <p:spPr>
          <a:xfrm>
            <a:off x="3816287" y="1620737"/>
            <a:ext cx="3139199" cy="432299"/>
          </a:xfrm>
          <a:prstGeom prst="rect">
            <a:avLst/>
          </a:prstGeom>
          <a:noFill/>
          <a:ln>
            <a:noFill/>
          </a:ln>
        </p:spPr>
        <p:txBody>
          <a:bodyPr lIns="68575" tIns="68575" rIns="68575" bIns="68575" anchor="b" anchorCtr="0"/>
          <a:lstStyle>
            <a:lvl1pPr marL="0" indent="0" rtl="0">
              <a:spcBef>
                <a:spcPts val="0"/>
              </a:spcBef>
              <a:buFont typeface="Trebuchet MS"/>
              <a:buNone/>
              <a:defRPr sz="1800" b="0"/>
            </a:lvl1pPr>
            <a:lvl2pPr marL="342900" indent="0" rtl="0">
              <a:spcBef>
                <a:spcPts val="0"/>
              </a:spcBef>
              <a:buFont typeface="Trebuchet MS"/>
              <a:buNone/>
              <a:defRPr sz="1500" b="1"/>
            </a:lvl2pPr>
            <a:lvl3pPr marL="685800" indent="0" rtl="0">
              <a:spcBef>
                <a:spcPts val="0"/>
              </a:spcBef>
              <a:buFont typeface="Trebuchet MS"/>
              <a:buNone/>
              <a:defRPr sz="1400" b="1"/>
            </a:lvl3pPr>
            <a:lvl4pPr marL="1028700" indent="0" rtl="0">
              <a:spcBef>
                <a:spcPts val="0"/>
              </a:spcBef>
              <a:buFont typeface="Trebuchet MS"/>
              <a:buNone/>
              <a:defRPr sz="1200" b="1"/>
            </a:lvl4pPr>
            <a:lvl5pPr marL="1371600" indent="0" rtl="0">
              <a:spcBef>
                <a:spcPts val="0"/>
              </a:spcBef>
              <a:buFont typeface="Trebuchet MS"/>
              <a:buNone/>
              <a:defRPr sz="1200" b="1"/>
            </a:lvl5pPr>
            <a:lvl6pPr marL="1714500" indent="0" rtl="0">
              <a:spcBef>
                <a:spcPts val="0"/>
              </a:spcBef>
              <a:buFont typeface="Trebuchet MS"/>
              <a:buNone/>
              <a:defRPr sz="1200" b="1"/>
            </a:lvl6pPr>
            <a:lvl7pPr marL="2057400" indent="0" rtl="0">
              <a:spcBef>
                <a:spcPts val="0"/>
              </a:spcBef>
              <a:buFont typeface="Trebuchet MS"/>
              <a:buNone/>
              <a:defRPr sz="1200" b="1"/>
            </a:lvl7pPr>
            <a:lvl8pPr marL="2400300" indent="0" rtl="0">
              <a:spcBef>
                <a:spcPts val="0"/>
              </a:spcBef>
              <a:buFont typeface="Trebuchet MS"/>
              <a:buNone/>
              <a:defRPr sz="1200" b="1"/>
            </a:lvl8pPr>
            <a:lvl9pPr marL="2743200" indent="0" rtl="0">
              <a:spcBef>
                <a:spcPts val="0"/>
              </a:spcBef>
              <a:buFont typeface="Trebuchet MS"/>
              <a:buNone/>
              <a:defRPr sz="1200" b="1"/>
            </a:lvl9pPr>
          </a:lstStyle>
          <a:p>
            <a:endParaRPr/>
          </a:p>
        </p:txBody>
      </p:sp>
      <p:sp>
        <p:nvSpPr>
          <p:cNvPr id="1487" name="Shape 1487"/>
          <p:cNvSpPr txBox="1">
            <a:spLocks noGrp="1"/>
          </p:cNvSpPr>
          <p:nvPr>
            <p:ph type="body" idx="4"/>
          </p:nvPr>
        </p:nvSpPr>
        <p:spPr>
          <a:xfrm>
            <a:off x="3816287" y="2052933"/>
            <a:ext cx="3139199" cy="2477999"/>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488" name="Shape 1488"/>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489" name="Shape 1489"/>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490" name="Shape 1490"/>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91"/>
        <p:cNvGrpSpPr/>
        <p:nvPr/>
      </p:nvGrpSpPr>
      <p:grpSpPr>
        <a:xfrm>
          <a:off x="0" y="0"/>
          <a:ext cx="0" cy="0"/>
          <a:chOff x="0" y="0"/>
          <a:chExt cx="0" cy="0"/>
        </a:xfrm>
      </p:grpSpPr>
      <p:grpSp>
        <p:nvGrpSpPr>
          <p:cNvPr id="1492" name="Shape 1492"/>
          <p:cNvGrpSpPr/>
          <p:nvPr/>
        </p:nvGrpSpPr>
        <p:grpSpPr>
          <a:xfrm>
            <a:off x="-78" y="-6350"/>
            <a:ext cx="9144184" cy="5149934"/>
            <a:chOff x="-104" y="-8466"/>
            <a:chExt cx="12192246" cy="6866579"/>
          </a:xfrm>
        </p:grpSpPr>
        <p:cxnSp>
          <p:nvCxnSpPr>
            <p:cNvPr id="1493" name="Shape 1493"/>
            <p:cNvCxnSpPr/>
            <p:nvPr/>
          </p:nvCxnSpPr>
          <p:spPr>
            <a:xfrm>
              <a:off x="9371011" y="0"/>
              <a:ext cx="1219199" cy="6858000"/>
            </a:xfrm>
            <a:prstGeom prst="straightConnector1">
              <a:avLst/>
            </a:prstGeom>
            <a:noFill/>
            <a:ln w="9525" cap="flat" cmpd="sng">
              <a:solidFill>
                <a:srgbClr val="BFBFBF"/>
              </a:solidFill>
              <a:prstDash val="solid"/>
              <a:round/>
              <a:headEnd type="none" w="med" len="med"/>
              <a:tailEnd type="none" w="med" len="med"/>
            </a:ln>
          </p:spPr>
        </p:cxnSp>
        <p:cxnSp>
          <p:nvCxnSpPr>
            <p:cNvPr id="1494" name="Shape 1494"/>
            <p:cNvCxnSpPr/>
            <p:nvPr/>
          </p:nvCxnSpPr>
          <p:spPr>
            <a:xfrm flipH="1">
              <a:off x="7425124" y="3681412"/>
              <a:ext cx="4763700" cy="3176699"/>
            </a:xfrm>
            <a:prstGeom prst="straightConnector1">
              <a:avLst/>
            </a:prstGeom>
            <a:noFill/>
            <a:ln w="9525" cap="flat" cmpd="sng">
              <a:solidFill>
                <a:srgbClr val="D8D8D8"/>
              </a:solidFill>
              <a:prstDash val="solid"/>
              <a:round/>
              <a:headEnd type="none" w="med" len="med"/>
              <a:tailEnd type="none" w="med" len="med"/>
            </a:ln>
          </p:spPr>
        </p:cxnSp>
        <p:sp>
          <p:nvSpPr>
            <p:cNvPr id="1495" name="Shape 1495"/>
            <p:cNvSpPr/>
            <p:nvPr/>
          </p:nvSpPr>
          <p:spPr>
            <a:xfrm>
              <a:off x="9181475" y="-8466"/>
              <a:ext cx="3007200" cy="6866400"/>
            </a:xfrm>
            <a:custGeom>
              <a:avLst/>
              <a:gdLst/>
              <a:ahLst/>
              <a:cxnLst/>
              <a:rect l="0" t="0" r="0" b="0"/>
              <a:pathLst>
                <a:path w="120000" h="120000" extrusionOk="0">
                  <a:moveTo>
                    <a:pt x="81621" y="0"/>
                  </a:moveTo>
                  <a:lnTo>
                    <a:pt x="120000" y="0"/>
                  </a:lnTo>
                  <a:lnTo>
                    <a:pt x="120000" y="119999"/>
                  </a:lnTo>
                  <a:lnTo>
                    <a:pt x="0" y="119999"/>
                  </a:lnTo>
                  <a:lnTo>
                    <a:pt x="81621" y="0"/>
                  </a:lnTo>
                  <a:close/>
                </a:path>
              </a:pathLst>
            </a:custGeom>
            <a:solidFill>
              <a:schemeClr val="accent1">
                <a:alpha val="29800"/>
              </a:schemeClr>
            </a:solidFill>
            <a:ln>
              <a:noFill/>
            </a:ln>
          </p:spPr>
        </p:sp>
        <p:sp>
          <p:nvSpPr>
            <p:cNvPr id="1496" name="Shape 1496"/>
            <p:cNvSpPr/>
            <p:nvPr/>
          </p:nvSpPr>
          <p:spPr>
            <a:xfrm>
              <a:off x="9603442" y="-8466"/>
              <a:ext cx="2588700" cy="6866400"/>
            </a:xfrm>
            <a:custGeom>
              <a:avLst/>
              <a:gdLst/>
              <a:ahLst/>
              <a:cxnLst/>
              <a:rect l="0" t="0" r="0" b="0"/>
              <a:pathLst>
                <a:path w="120000" h="120000" extrusionOk="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1497" name="Shape 1497"/>
            <p:cNvSpPr/>
            <p:nvPr/>
          </p:nvSpPr>
          <p:spPr>
            <a:xfrm>
              <a:off x="8932332" y="3048000"/>
              <a:ext cx="3259799" cy="3809999"/>
            </a:xfrm>
            <a:prstGeom prst="triangle">
              <a:avLst>
                <a:gd name="adj" fmla="val 100000"/>
              </a:avLst>
            </a:prstGeom>
            <a:solidFill>
              <a:schemeClr val="accent2">
                <a:alpha val="71760"/>
              </a:schemeClr>
            </a:solidFill>
            <a:ln>
              <a:noFill/>
            </a:ln>
          </p:spPr>
          <p:txBody>
            <a:bodyPr lIns="68575" tIns="68575" rIns="68575" bIns="68575" anchor="ctr" anchorCtr="0">
              <a:noAutofit/>
            </a:bodyPr>
            <a:lstStyle/>
            <a:p>
              <a:pPr>
                <a:spcBef>
                  <a:spcPts val="0"/>
                </a:spcBef>
                <a:buNone/>
              </a:pPr>
              <a:endParaRPr/>
            </a:p>
          </p:txBody>
        </p:sp>
        <p:sp>
          <p:nvSpPr>
            <p:cNvPr id="1498" name="Shape 1498"/>
            <p:cNvSpPr/>
            <p:nvPr/>
          </p:nvSpPr>
          <p:spPr>
            <a:xfrm>
              <a:off x="9334500" y="-8466"/>
              <a:ext cx="2854199" cy="6866400"/>
            </a:xfrm>
            <a:custGeom>
              <a:avLst/>
              <a:gdLst/>
              <a:ahLst/>
              <a:cxnLst/>
              <a:rect l="0" t="0" r="0" b="0"/>
              <a:pathLst>
                <a:path w="120000" h="120000" extrusionOk="0">
                  <a:moveTo>
                    <a:pt x="0" y="0"/>
                  </a:moveTo>
                  <a:lnTo>
                    <a:pt x="120000" y="0"/>
                  </a:lnTo>
                  <a:lnTo>
                    <a:pt x="120000" y="119999"/>
                  </a:lnTo>
                  <a:lnTo>
                    <a:pt x="103873" y="119999"/>
                  </a:lnTo>
                  <a:lnTo>
                    <a:pt x="0" y="0"/>
                  </a:lnTo>
                  <a:close/>
                </a:path>
              </a:pathLst>
            </a:custGeom>
            <a:solidFill>
              <a:srgbClr val="3F7818">
                <a:alpha val="69800"/>
              </a:srgbClr>
            </a:solidFill>
            <a:ln>
              <a:noFill/>
            </a:ln>
          </p:spPr>
        </p:sp>
        <p:sp>
          <p:nvSpPr>
            <p:cNvPr id="1499" name="Shape 1499"/>
            <p:cNvSpPr/>
            <p:nvPr/>
          </p:nvSpPr>
          <p:spPr>
            <a:xfrm>
              <a:off x="10898729" y="-8466"/>
              <a:ext cx="1290000" cy="6866400"/>
            </a:xfrm>
            <a:custGeom>
              <a:avLst/>
              <a:gdLst/>
              <a:ahLst/>
              <a:cxnLst/>
              <a:rect l="0" t="0" r="0" b="0"/>
              <a:pathLst>
                <a:path w="120000" h="120000" extrusionOk="0">
                  <a:moveTo>
                    <a:pt x="94852" y="0"/>
                  </a:moveTo>
                  <a:lnTo>
                    <a:pt x="120000" y="0"/>
                  </a:lnTo>
                  <a:lnTo>
                    <a:pt x="120000" y="120000"/>
                  </a:lnTo>
                  <a:lnTo>
                    <a:pt x="0" y="120000"/>
                  </a:lnTo>
                  <a:lnTo>
                    <a:pt x="94852" y="0"/>
                  </a:lnTo>
                  <a:close/>
                </a:path>
              </a:pathLst>
            </a:custGeom>
            <a:solidFill>
              <a:srgbClr val="BFE471">
                <a:alpha val="69800"/>
              </a:srgbClr>
            </a:solidFill>
            <a:ln>
              <a:noFill/>
            </a:ln>
          </p:spPr>
        </p:sp>
        <p:sp>
          <p:nvSpPr>
            <p:cNvPr id="1500" name="Shape 1500"/>
            <p:cNvSpPr/>
            <p:nvPr/>
          </p:nvSpPr>
          <p:spPr>
            <a:xfrm>
              <a:off x="10938999" y="-8466"/>
              <a:ext cx="1249799" cy="6866400"/>
            </a:xfrm>
            <a:custGeom>
              <a:avLst/>
              <a:gdLst/>
              <a:ahLst/>
              <a:cxnLst/>
              <a:rect l="0" t="0" r="0" b="0"/>
              <a:pathLst>
                <a:path w="120000" h="120000" extrusionOk="0">
                  <a:moveTo>
                    <a:pt x="0" y="0"/>
                  </a:moveTo>
                  <a:lnTo>
                    <a:pt x="120000" y="0"/>
                  </a:lnTo>
                  <a:lnTo>
                    <a:pt x="120000" y="120000"/>
                  </a:lnTo>
                  <a:lnTo>
                    <a:pt x="106515" y="120000"/>
                  </a:lnTo>
                  <a:lnTo>
                    <a:pt x="0" y="0"/>
                  </a:lnTo>
                  <a:close/>
                </a:path>
              </a:pathLst>
            </a:custGeom>
            <a:solidFill>
              <a:schemeClr val="accent1">
                <a:alpha val="64709"/>
              </a:schemeClr>
            </a:solidFill>
            <a:ln>
              <a:noFill/>
            </a:ln>
          </p:spPr>
        </p:sp>
        <p:sp>
          <p:nvSpPr>
            <p:cNvPr id="1501" name="Shape 1501"/>
            <p:cNvSpPr/>
            <p:nvPr/>
          </p:nvSpPr>
          <p:spPr>
            <a:xfrm>
              <a:off x="10371665" y="3589867"/>
              <a:ext cx="1817100" cy="3268200"/>
            </a:xfrm>
            <a:prstGeom prst="triangle">
              <a:avLst>
                <a:gd name="adj" fmla="val 100000"/>
              </a:avLst>
            </a:prstGeom>
            <a:solidFill>
              <a:schemeClr val="accent1">
                <a:alpha val="80000"/>
              </a:schemeClr>
            </a:solidFill>
            <a:ln>
              <a:noFill/>
            </a:ln>
          </p:spPr>
          <p:txBody>
            <a:bodyPr lIns="68575" tIns="68575" rIns="68575" bIns="68575" anchor="ctr" anchorCtr="0">
              <a:noAutofit/>
            </a:bodyPr>
            <a:lstStyle/>
            <a:p>
              <a:pPr>
                <a:spcBef>
                  <a:spcPts val="0"/>
                </a:spcBef>
                <a:buNone/>
              </a:pPr>
              <a:endParaRPr/>
            </a:p>
          </p:txBody>
        </p:sp>
        <p:sp>
          <p:nvSpPr>
            <p:cNvPr id="1502" name="Shape 1502"/>
            <p:cNvSpPr/>
            <p:nvPr/>
          </p:nvSpPr>
          <p:spPr>
            <a:xfrm rot="10800000">
              <a:off x="-104" y="53"/>
              <a:ext cx="842700" cy="5666100"/>
            </a:xfrm>
            <a:prstGeom prst="triangle">
              <a:avLst>
                <a:gd name="adj" fmla="val 100000"/>
              </a:avLst>
            </a:prstGeom>
            <a:solidFill>
              <a:schemeClr val="accent1">
                <a:alpha val="84710"/>
              </a:schemeClr>
            </a:solidFill>
            <a:ln>
              <a:noFill/>
            </a:ln>
          </p:spPr>
          <p:txBody>
            <a:bodyPr lIns="68575" tIns="68575" rIns="68575" bIns="68575" anchor="ctr" anchorCtr="0">
              <a:noAutofit/>
            </a:bodyPr>
            <a:lstStyle/>
            <a:p>
              <a:pPr>
                <a:spcBef>
                  <a:spcPts val="0"/>
                </a:spcBef>
                <a:buNone/>
              </a:pPr>
              <a:endParaRPr/>
            </a:p>
          </p:txBody>
        </p:sp>
      </p:grpSp>
      <p:sp>
        <p:nvSpPr>
          <p:cNvPr id="1503" name="Shape 1503"/>
          <p:cNvSpPr txBox="1">
            <a:spLocks noGrp="1"/>
          </p:cNvSpPr>
          <p:nvPr>
            <p:ph type="ctrTitle"/>
          </p:nvPr>
        </p:nvSpPr>
        <p:spPr>
          <a:xfrm>
            <a:off x="1130300" y="1803400"/>
            <a:ext cx="5825099" cy="1234799"/>
          </a:xfrm>
          <a:prstGeom prst="rect">
            <a:avLst/>
          </a:prstGeom>
          <a:noFill/>
          <a:ln>
            <a:noFill/>
          </a:ln>
        </p:spPr>
        <p:txBody>
          <a:bodyPr lIns="68575" tIns="68575" rIns="68575" bIns="68575" anchor="b" anchorCtr="0"/>
          <a:lstStyle>
            <a:lvl1pPr marL="0" marR="0" indent="0" algn="r" rtl="0">
              <a:spcBef>
                <a:spcPts val="0"/>
              </a:spcBef>
              <a:buClr>
                <a:schemeClr val="accent1"/>
              </a:buClr>
              <a:buFont typeface="Trebuchet MS"/>
              <a:buNone/>
              <a:defRPr sz="4100" b="0" i="0" u="none" strike="noStrike" cap="none" baseline="0">
                <a:solidFill>
                  <a:schemeClr val="accent1"/>
                </a:solidFill>
                <a:latin typeface="Trebuchet MS"/>
                <a:ea typeface="Trebuchet MS"/>
                <a:cs typeface="Trebuchet MS"/>
                <a:sym typeface="Trebuchet MS"/>
              </a:defRPr>
            </a:lvl1pPr>
            <a:lvl2pPr marL="0" marR="0" indent="0" algn="l" rtl="0">
              <a:spcBef>
                <a:spcPts val="0"/>
              </a:spcBef>
              <a:defRPr sz="1400" b="0" i="0" u="none" strike="noStrike" cap="none" baseline="0">
                <a:solidFill>
                  <a:schemeClr val="dk2"/>
                </a:solidFill>
              </a:defRPr>
            </a:lvl2pPr>
            <a:lvl3pPr marL="0" marR="0" indent="0" algn="l" rtl="0">
              <a:spcBef>
                <a:spcPts val="0"/>
              </a:spcBef>
              <a:defRPr sz="1400" b="0" i="0" u="none" strike="noStrike" cap="none" baseline="0">
                <a:solidFill>
                  <a:schemeClr val="dk2"/>
                </a:solidFill>
              </a:defRPr>
            </a:lvl3pPr>
            <a:lvl4pPr marL="0" marR="0" indent="0" algn="l" rtl="0">
              <a:spcBef>
                <a:spcPts val="0"/>
              </a:spcBef>
              <a:defRPr sz="1400" b="0" i="0" u="none" strike="noStrike" cap="none" baseline="0">
                <a:solidFill>
                  <a:schemeClr val="dk2"/>
                </a:solidFill>
              </a:defRPr>
            </a:lvl4pPr>
            <a:lvl5pPr marL="0" marR="0" indent="0" algn="l" rtl="0">
              <a:spcBef>
                <a:spcPts val="0"/>
              </a:spcBef>
              <a:defRPr sz="1400" b="0" i="0" u="none" strike="noStrike" cap="none" baseline="0">
                <a:solidFill>
                  <a:schemeClr val="dk2"/>
                </a:solidFill>
              </a:defRPr>
            </a:lvl5pPr>
            <a:lvl6pPr marL="0" marR="0" indent="0" algn="l" rtl="0">
              <a:spcBef>
                <a:spcPts val="0"/>
              </a:spcBef>
              <a:defRPr sz="1400" b="0" i="0" u="none" strike="noStrike" cap="none" baseline="0">
                <a:solidFill>
                  <a:schemeClr val="dk2"/>
                </a:solidFill>
              </a:defRPr>
            </a:lvl6pPr>
            <a:lvl7pPr marL="0" marR="0" indent="0" algn="l" rtl="0">
              <a:spcBef>
                <a:spcPts val="0"/>
              </a:spcBef>
              <a:defRPr sz="1400" b="0" i="0" u="none" strike="noStrike" cap="none" baseline="0">
                <a:solidFill>
                  <a:schemeClr val="dk2"/>
                </a:solidFill>
              </a:defRPr>
            </a:lvl7pPr>
            <a:lvl8pPr marL="0" marR="0" indent="0" algn="l" rtl="0">
              <a:spcBef>
                <a:spcPts val="0"/>
              </a:spcBef>
              <a:defRPr sz="1400" b="0" i="0" u="none" strike="noStrike" cap="none" baseline="0">
                <a:solidFill>
                  <a:schemeClr val="dk2"/>
                </a:solidFill>
              </a:defRPr>
            </a:lvl8pPr>
            <a:lvl9pPr marL="0" marR="0" indent="0" algn="l" rtl="0">
              <a:spcBef>
                <a:spcPts val="0"/>
              </a:spcBef>
              <a:defRPr sz="1400" b="0" i="0" u="none" strike="noStrike" cap="none" baseline="0">
                <a:solidFill>
                  <a:schemeClr val="dk2"/>
                </a:solidFill>
              </a:defRPr>
            </a:lvl9pPr>
          </a:lstStyle>
          <a:p>
            <a:endParaRPr/>
          </a:p>
        </p:txBody>
      </p:sp>
      <p:sp>
        <p:nvSpPr>
          <p:cNvPr id="1504" name="Shape 1504"/>
          <p:cNvSpPr txBox="1">
            <a:spLocks noGrp="1"/>
          </p:cNvSpPr>
          <p:nvPr>
            <p:ph type="subTitle" idx="1"/>
          </p:nvPr>
        </p:nvSpPr>
        <p:spPr>
          <a:xfrm>
            <a:off x="1130300" y="3038124"/>
            <a:ext cx="5825099" cy="822599"/>
          </a:xfrm>
          <a:prstGeom prst="rect">
            <a:avLst/>
          </a:prstGeom>
          <a:noFill/>
          <a:ln>
            <a:noFill/>
          </a:ln>
        </p:spPr>
        <p:txBody>
          <a:bodyPr lIns="68575" tIns="68575" rIns="68575" bIns="68575" anchor="t" anchorCtr="0"/>
          <a:lstStyle>
            <a:lvl1pPr marL="0" marR="0" indent="0" algn="r" rtl="0">
              <a:spcBef>
                <a:spcPts val="800"/>
              </a:spcBef>
              <a:spcAft>
                <a:spcPts val="0"/>
              </a:spcAft>
              <a:buClr>
                <a:schemeClr val="accent1"/>
              </a:buClr>
              <a:buFont typeface="Noto Symbol"/>
              <a:buNone/>
              <a:defRPr sz="1400" b="0" i="0" u="none" strike="noStrike" cap="none" baseline="0">
                <a:solidFill>
                  <a:srgbClr val="7F7F7F"/>
                </a:solidFill>
                <a:latin typeface="Trebuchet MS"/>
                <a:ea typeface="Trebuchet MS"/>
                <a:cs typeface="Trebuchet MS"/>
                <a:sym typeface="Trebuchet MS"/>
              </a:defRPr>
            </a:lvl1pPr>
            <a:lvl2pPr marL="342900" marR="0" indent="0" algn="ctr" rtl="0">
              <a:spcBef>
                <a:spcPts val="8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2pPr>
            <a:lvl3pPr marL="685800" marR="0" indent="0" algn="ctr" rtl="0">
              <a:spcBef>
                <a:spcPts val="800"/>
              </a:spcBef>
              <a:spcAft>
                <a:spcPts val="0"/>
              </a:spcAft>
              <a:buClr>
                <a:schemeClr val="accent1"/>
              </a:buClr>
              <a:buFont typeface="Noto Symbol"/>
              <a:buNone/>
              <a:defRPr sz="1100" b="0" i="0" u="none" strike="noStrike" cap="none" baseline="0">
                <a:solidFill>
                  <a:srgbClr val="888888"/>
                </a:solidFill>
                <a:latin typeface="Trebuchet MS"/>
                <a:ea typeface="Trebuchet MS"/>
                <a:cs typeface="Trebuchet MS"/>
                <a:sym typeface="Trebuchet MS"/>
              </a:defRPr>
            </a:lvl3pPr>
            <a:lvl4pPr marL="10287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4pPr>
            <a:lvl5pPr marL="13716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5pPr>
            <a:lvl6pPr marL="17145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6pPr>
            <a:lvl7pPr marL="20574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7pPr>
            <a:lvl8pPr marL="24003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8pPr>
            <a:lvl9pPr marL="2743200" marR="0" indent="0" algn="ctr" rtl="0">
              <a:spcBef>
                <a:spcPts val="800"/>
              </a:spcBef>
              <a:spcAft>
                <a:spcPts val="0"/>
              </a:spcAft>
              <a:buClr>
                <a:schemeClr val="accent1"/>
              </a:buClr>
              <a:buFont typeface="Noto Symbol"/>
              <a:buNone/>
              <a:defRPr sz="900" b="0" i="0" u="none" strike="noStrike" cap="none" baseline="0">
                <a:solidFill>
                  <a:srgbClr val="888888"/>
                </a:solidFill>
                <a:latin typeface="Trebuchet MS"/>
                <a:ea typeface="Trebuchet MS"/>
                <a:cs typeface="Trebuchet MS"/>
                <a:sym typeface="Trebuchet MS"/>
              </a:defRPr>
            </a:lvl9pPr>
          </a:lstStyle>
          <a:p>
            <a:endParaRPr/>
          </a:p>
        </p:txBody>
      </p:sp>
      <p:sp>
        <p:nvSpPr>
          <p:cNvPr id="1505" name="Shape 1505"/>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06" name="Shape 1506"/>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07" name="Shape 1507"/>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08"/>
        <p:cNvGrpSpPr/>
        <p:nvPr/>
      </p:nvGrpSpPr>
      <p:grpSpPr>
        <a:xfrm>
          <a:off x="0" y="0"/>
          <a:ext cx="0" cy="0"/>
          <a:chOff x="0" y="0"/>
          <a:chExt cx="0" cy="0"/>
        </a:xfrm>
      </p:grpSpPr>
      <p:sp>
        <p:nvSpPr>
          <p:cNvPr id="1509" name="Shape 1509"/>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rtl="0">
              <a:spcBef>
                <a:spcPts val="0"/>
              </a:spcBef>
              <a:defRPr sz="2700"/>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10" name="Shape 1510"/>
          <p:cNvSpPr txBox="1">
            <a:spLocks noGrp="1"/>
          </p:cNvSpPr>
          <p:nvPr>
            <p:ph type="body" idx="1"/>
          </p:nvPr>
        </p:nvSpPr>
        <p:spPr>
          <a:xfrm>
            <a:off x="508000" y="1620441"/>
            <a:ext cx="6447599" cy="2910600"/>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11" name="Shape 1511"/>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12" name="Shape 1512"/>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13" name="Shape 1513"/>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14"/>
        <p:cNvGrpSpPr/>
        <p:nvPr/>
      </p:nvGrpSpPr>
      <p:grpSpPr>
        <a:xfrm>
          <a:off x="0" y="0"/>
          <a:ext cx="0" cy="0"/>
          <a:chOff x="0" y="0"/>
          <a:chExt cx="0" cy="0"/>
        </a:xfrm>
      </p:grpSpPr>
      <p:sp>
        <p:nvSpPr>
          <p:cNvPr id="1515" name="Shape 1515"/>
          <p:cNvSpPr txBox="1">
            <a:spLocks noGrp="1"/>
          </p:cNvSpPr>
          <p:nvPr>
            <p:ph type="title"/>
          </p:nvPr>
        </p:nvSpPr>
        <p:spPr>
          <a:xfrm>
            <a:off x="508001" y="2025650"/>
            <a:ext cx="6447599" cy="1369800"/>
          </a:xfrm>
          <a:prstGeom prst="rect">
            <a:avLst/>
          </a:prstGeom>
          <a:noFill/>
          <a:ln>
            <a:noFill/>
          </a:ln>
        </p:spPr>
        <p:txBody>
          <a:bodyPr lIns="68575" tIns="68575" rIns="68575" bIns="68575" anchor="b" anchorCtr="0"/>
          <a:lstStyle>
            <a:lvl1pPr algn="l" rtl="0">
              <a:spcBef>
                <a:spcPts val="0"/>
              </a:spcBef>
              <a:defRPr sz="30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16" name="Shape 1516"/>
          <p:cNvSpPr txBox="1">
            <a:spLocks noGrp="1"/>
          </p:cNvSpPr>
          <p:nvPr>
            <p:ph type="body" idx="1"/>
          </p:nvPr>
        </p:nvSpPr>
        <p:spPr>
          <a:xfrm>
            <a:off x="508001" y="3395585"/>
            <a:ext cx="6447599" cy="645300"/>
          </a:xfrm>
          <a:prstGeom prst="rect">
            <a:avLst/>
          </a:prstGeom>
          <a:noFill/>
          <a:ln>
            <a:noFill/>
          </a:ln>
        </p:spPr>
        <p:txBody>
          <a:bodyPr lIns="68575" tIns="68575" rIns="68575" bIns="68575" anchor="t" anchorCtr="0"/>
          <a:lstStyle>
            <a:lvl1pPr marL="0" indent="0" algn="l" rtl="0">
              <a:spcBef>
                <a:spcPts val="0"/>
              </a:spcBef>
              <a:buClr>
                <a:srgbClr val="7F7F7F"/>
              </a:buClr>
              <a:buFont typeface="Trebuchet MS"/>
              <a:buNone/>
              <a:defRPr sz="1500">
                <a:solidFill>
                  <a:srgbClr val="7F7F7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17" name="Shape 1517"/>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18" name="Shape 1518"/>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19" name="Shape 1519"/>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20"/>
        <p:cNvGrpSpPr/>
        <p:nvPr/>
      </p:nvGrpSpPr>
      <p:grpSpPr>
        <a:xfrm>
          <a:off x="0" y="0"/>
          <a:ext cx="0" cy="0"/>
          <a:chOff x="0" y="0"/>
          <a:chExt cx="0" cy="0"/>
        </a:xfrm>
      </p:grpSpPr>
      <p:sp>
        <p:nvSpPr>
          <p:cNvPr id="1521" name="Shape 1521"/>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algn="l" rtl="0">
              <a:spcBef>
                <a:spcPts val="0"/>
              </a:spcBef>
              <a:buClr>
                <a:schemeClr val="accent1"/>
              </a:buClr>
              <a:buFont typeface="Trebuchet MS"/>
              <a:buNone/>
              <a:defRPr sz="27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22" name="Shape 1522"/>
          <p:cNvSpPr txBox="1">
            <a:spLocks noGrp="1"/>
          </p:cNvSpPr>
          <p:nvPr>
            <p:ph type="body" idx="1"/>
          </p:nvPr>
        </p:nvSpPr>
        <p:spPr>
          <a:xfrm>
            <a:off x="508000" y="1620441"/>
            <a:ext cx="3138000" cy="2910600"/>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23" name="Shape 1523"/>
          <p:cNvSpPr txBox="1">
            <a:spLocks noGrp="1"/>
          </p:cNvSpPr>
          <p:nvPr>
            <p:ph type="body" idx="2"/>
          </p:nvPr>
        </p:nvSpPr>
        <p:spPr>
          <a:xfrm>
            <a:off x="3817477" y="1620441"/>
            <a:ext cx="3138000" cy="2910600"/>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24" name="Shape 1524"/>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25" name="Shape 1525"/>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26" name="Shape 1526"/>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27"/>
        <p:cNvGrpSpPr/>
        <p:nvPr/>
      </p:nvGrpSpPr>
      <p:grpSpPr>
        <a:xfrm>
          <a:off x="0" y="0"/>
          <a:ext cx="0" cy="0"/>
          <a:chOff x="0" y="0"/>
          <a:chExt cx="0" cy="0"/>
        </a:xfrm>
      </p:grpSpPr>
      <p:sp>
        <p:nvSpPr>
          <p:cNvPr id="1528" name="Shape 1528"/>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algn="l" rtl="0">
              <a:spcBef>
                <a:spcPts val="0"/>
              </a:spcBef>
              <a:buClr>
                <a:schemeClr val="accent1"/>
              </a:buClr>
              <a:buFont typeface="Trebuchet MS"/>
              <a:buNone/>
              <a:defRPr sz="27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29" name="Shape 1529"/>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30" name="Shape 1530"/>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31" name="Shape 1531"/>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32"/>
        <p:cNvGrpSpPr/>
        <p:nvPr/>
      </p:nvGrpSpPr>
      <p:grpSpPr>
        <a:xfrm>
          <a:off x="0" y="0"/>
          <a:ext cx="0" cy="0"/>
          <a:chOff x="0" y="0"/>
          <a:chExt cx="0" cy="0"/>
        </a:xfrm>
      </p:grpSpPr>
      <p:sp>
        <p:nvSpPr>
          <p:cNvPr id="1533" name="Shape 1533"/>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34" name="Shape 1534"/>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35" name="Shape 1535"/>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508000" y="1123953"/>
            <a:ext cx="2890799" cy="958799"/>
          </a:xfrm>
          <a:prstGeom prst="rect">
            <a:avLst/>
          </a:prstGeom>
          <a:noFill/>
          <a:ln>
            <a:noFill/>
          </a:ln>
        </p:spPr>
        <p:txBody>
          <a:bodyPr lIns="68575" tIns="68575" rIns="68575" bIns="68575" anchor="b" anchorCtr="0"/>
          <a:lstStyle>
            <a:lvl1pPr rtl="0">
              <a:spcBef>
                <a:spcPts val="0"/>
              </a:spcBef>
              <a:defRPr sz="1500"/>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38" name="Shape 1538"/>
          <p:cNvSpPr txBox="1">
            <a:spLocks noGrp="1"/>
          </p:cNvSpPr>
          <p:nvPr>
            <p:ph type="body" idx="1"/>
          </p:nvPr>
        </p:nvSpPr>
        <p:spPr>
          <a:xfrm>
            <a:off x="3570345" y="386193"/>
            <a:ext cx="3385199" cy="4144800"/>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39" name="Shape 1539"/>
          <p:cNvSpPr txBox="1">
            <a:spLocks noGrp="1"/>
          </p:cNvSpPr>
          <p:nvPr>
            <p:ph type="body" idx="2"/>
          </p:nvPr>
        </p:nvSpPr>
        <p:spPr>
          <a:xfrm>
            <a:off x="508000" y="2082801"/>
            <a:ext cx="2890799" cy="1938299"/>
          </a:xfrm>
          <a:prstGeom prst="rect">
            <a:avLst/>
          </a:prstGeom>
          <a:noFill/>
          <a:ln>
            <a:noFill/>
          </a:ln>
        </p:spPr>
        <p:txBody>
          <a:bodyPr lIns="68575" tIns="68575" rIns="68575" bIns="68575" anchor="t" anchorCtr="0"/>
          <a:lstStyle>
            <a:lvl1pPr marL="0" indent="0" rtl="0">
              <a:spcBef>
                <a:spcPts val="0"/>
              </a:spcBef>
              <a:buFont typeface="Trebuchet MS"/>
              <a:buNone/>
              <a:defRPr sz="1100"/>
            </a:lvl1pPr>
            <a:lvl2pPr marL="342900" indent="-12700" rtl="0">
              <a:spcBef>
                <a:spcPts val="0"/>
              </a:spcBef>
              <a:buFont typeface="Trebuchet MS"/>
              <a:buNone/>
              <a:defRPr sz="1100"/>
            </a:lvl2pPr>
            <a:lvl3pPr marL="685800" indent="-12700" rtl="0">
              <a:spcBef>
                <a:spcPts val="0"/>
              </a:spcBef>
              <a:buFont typeface="Trebuchet MS"/>
              <a:buNone/>
              <a:defRPr sz="900"/>
            </a:lvl3pPr>
            <a:lvl4pPr marL="1028700" indent="-12700" rtl="0">
              <a:spcBef>
                <a:spcPts val="0"/>
              </a:spcBef>
              <a:buFont typeface="Trebuchet MS"/>
              <a:buNone/>
              <a:defRPr sz="800"/>
            </a:lvl4pPr>
            <a:lvl5pPr marL="1371600" indent="-12700" rtl="0">
              <a:spcBef>
                <a:spcPts val="0"/>
              </a:spcBef>
              <a:buFont typeface="Trebuchet MS"/>
              <a:buNone/>
              <a:defRPr sz="800"/>
            </a:lvl5pPr>
            <a:lvl6pPr marL="1714500" indent="-12700" rtl="0">
              <a:spcBef>
                <a:spcPts val="0"/>
              </a:spcBef>
              <a:buFont typeface="Trebuchet MS"/>
              <a:buNone/>
              <a:defRPr sz="800"/>
            </a:lvl6pPr>
            <a:lvl7pPr marL="2057400" indent="-12700" rtl="0">
              <a:spcBef>
                <a:spcPts val="0"/>
              </a:spcBef>
              <a:buFont typeface="Trebuchet MS"/>
              <a:buNone/>
              <a:defRPr sz="800"/>
            </a:lvl7pPr>
            <a:lvl8pPr marL="2400300" indent="-12700" rtl="0">
              <a:spcBef>
                <a:spcPts val="0"/>
              </a:spcBef>
              <a:buFont typeface="Trebuchet MS"/>
              <a:buNone/>
              <a:defRPr sz="800"/>
            </a:lvl8pPr>
            <a:lvl9pPr marL="2743200" indent="-12700" rtl="0">
              <a:spcBef>
                <a:spcPts val="0"/>
              </a:spcBef>
              <a:buFont typeface="Trebuchet MS"/>
              <a:buNone/>
              <a:defRPr sz="800"/>
            </a:lvl9pPr>
          </a:lstStyle>
          <a:p>
            <a:endParaRPr/>
          </a:p>
        </p:txBody>
      </p:sp>
      <p:sp>
        <p:nvSpPr>
          <p:cNvPr id="1540" name="Shape 1540"/>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41" name="Shape 1541"/>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42" name="Shape 1542"/>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43"/>
        <p:cNvGrpSpPr/>
        <p:nvPr/>
      </p:nvGrpSpPr>
      <p:grpSpPr>
        <a:xfrm>
          <a:off x="0" y="0"/>
          <a:ext cx="0" cy="0"/>
          <a:chOff x="0" y="0"/>
          <a:chExt cx="0" cy="0"/>
        </a:xfrm>
      </p:grpSpPr>
      <p:sp>
        <p:nvSpPr>
          <p:cNvPr id="1544" name="Shape 1544"/>
          <p:cNvSpPr txBox="1">
            <a:spLocks noGrp="1"/>
          </p:cNvSpPr>
          <p:nvPr>
            <p:ph type="title"/>
          </p:nvPr>
        </p:nvSpPr>
        <p:spPr>
          <a:xfrm>
            <a:off x="508000" y="3600450"/>
            <a:ext cx="6447599" cy="425099"/>
          </a:xfrm>
          <a:prstGeom prst="rect">
            <a:avLst/>
          </a:prstGeom>
          <a:noFill/>
          <a:ln>
            <a:noFill/>
          </a:ln>
        </p:spPr>
        <p:txBody>
          <a:bodyPr lIns="68575" tIns="68575" rIns="68575" bIns="68575" anchor="b" anchorCtr="0"/>
          <a:lstStyle>
            <a:lvl1pPr algn="l" rtl="0">
              <a:spcBef>
                <a:spcPts val="0"/>
              </a:spcBef>
              <a:defRPr sz="1800" b="0"/>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45" name="Shape 1545"/>
          <p:cNvSpPr>
            <a:spLocks noGrp="1"/>
          </p:cNvSpPr>
          <p:nvPr>
            <p:ph type="pic" idx="2"/>
          </p:nvPr>
        </p:nvSpPr>
        <p:spPr>
          <a:xfrm>
            <a:off x="508000" y="457200"/>
            <a:ext cx="6447599" cy="2884199"/>
          </a:xfrm>
          <a:prstGeom prst="rect">
            <a:avLst/>
          </a:prstGeom>
          <a:noFill/>
          <a:ln>
            <a:noFill/>
          </a:ln>
        </p:spPr>
        <p:txBody>
          <a:bodyPr lIns="68575" tIns="68575" rIns="68575" bIns="68575" anchor="t" anchorCtr="0"/>
          <a:lstStyle>
            <a:lvl1pPr marL="0" marR="0" indent="0" algn="ctr" rtl="0">
              <a:spcBef>
                <a:spcPts val="0"/>
              </a:spcBef>
              <a:buClr>
                <a:srgbClr val="888888"/>
              </a:buClr>
              <a:buSzPct val="91666"/>
              <a:buFont typeface="Trebuchet MS"/>
              <a:buNone/>
              <a:defRPr sz="12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buClr>
                <a:schemeClr val="dk1"/>
              </a:buClr>
              <a:buSzPct val="91666"/>
              <a:buFont typeface="Trebuchet MS"/>
              <a:buNone/>
              <a:defRPr sz="1200" b="0" i="0" u="none" strike="noStrike" cap="none" baseline="0">
                <a:solidFill>
                  <a:schemeClr val="dk1"/>
                </a:solidFill>
                <a:latin typeface="Trebuchet MS"/>
                <a:ea typeface="Trebuchet MS"/>
                <a:cs typeface="Trebuchet MS"/>
                <a:sym typeface="Trebuchet MS"/>
              </a:defRPr>
            </a:lvl9pPr>
          </a:lstStyle>
          <a:p>
            <a:endParaRPr/>
          </a:p>
        </p:txBody>
      </p:sp>
      <p:sp>
        <p:nvSpPr>
          <p:cNvPr id="1546" name="Shape 1546"/>
          <p:cNvSpPr txBox="1">
            <a:spLocks noGrp="1"/>
          </p:cNvSpPr>
          <p:nvPr>
            <p:ph type="body" idx="1"/>
          </p:nvPr>
        </p:nvSpPr>
        <p:spPr>
          <a:xfrm>
            <a:off x="508000" y="4025503"/>
            <a:ext cx="6447599" cy="505500"/>
          </a:xfrm>
          <a:prstGeom prst="rect">
            <a:avLst/>
          </a:prstGeom>
          <a:noFill/>
          <a:ln>
            <a:noFill/>
          </a:ln>
        </p:spPr>
        <p:txBody>
          <a:bodyPr lIns="68575" tIns="68575" rIns="68575" bIns="68575" anchor="t" anchorCtr="0"/>
          <a:lstStyle>
            <a:lvl1pPr marL="0" indent="0" rtl="0">
              <a:spcBef>
                <a:spcPts val="0"/>
              </a:spcBef>
              <a:buFont typeface="Trebuchet MS"/>
              <a:buNone/>
              <a:defRPr sz="900"/>
            </a:lvl1pPr>
            <a:lvl2pPr marL="342900" indent="0" rtl="0">
              <a:spcBef>
                <a:spcPts val="0"/>
              </a:spcBef>
              <a:buFont typeface="Trebuchet MS"/>
              <a:buNone/>
              <a:defRPr sz="900"/>
            </a:lvl2pPr>
            <a:lvl3pPr marL="685800" indent="0" rtl="0">
              <a:spcBef>
                <a:spcPts val="0"/>
              </a:spcBef>
              <a:buFont typeface="Trebuchet MS"/>
              <a:buNone/>
              <a:defRPr sz="800"/>
            </a:lvl3pPr>
            <a:lvl4pPr marL="1028700" indent="0" rtl="0">
              <a:spcBef>
                <a:spcPts val="0"/>
              </a:spcBef>
              <a:buFont typeface="Trebuchet MS"/>
              <a:buNone/>
              <a:defRPr sz="700"/>
            </a:lvl4pPr>
            <a:lvl5pPr marL="1371600" indent="0" rtl="0">
              <a:spcBef>
                <a:spcPts val="0"/>
              </a:spcBef>
              <a:buFont typeface="Trebuchet MS"/>
              <a:buNone/>
              <a:defRPr sz="700"/>
            </a:lvl5pPr>
            <a:lvl6pPr marL="1714500" indent="0" rtl="0">
              <a:spcBef>
                <a:spcPts val="0"/>
              </a:spcBef>
              <a:buFont typeface="Trebuchet MS"/>
              <a:buNone/>
              <a:defRPr sz="700"/>
            </a:lvl6pPr>
            <a:lvl7pPr marL="2057400" indent="0" rtl="0">
              <a:spcBef>
                <a:spcPts val="0"/>
              </a:spcBef>
              <a:buFont typeface="Trebuchet MS"/>
              <a:buNone/>
              <a:defRPr sz="700"/>
            </a:lvl7pPr>
            <a:lvl8pPr marL="2400300" indent="0" rtl="0">
              <a:spcBef>
                <a:spcPts val="0"/>
              </a:spcBef>
              <a:buFont typeface="Trebuchet MS"/>
              <a:buNone/>
              <a:defRPr sz="700"/>
            </a:lvl8pPr>
            <a:lvl9pPr marL="2743200" indent="0" rtl="0">
              <a:spcBef>
                <a:spcPts val="0"/>
              </a:spcBef>
              <a:buFont typeface="Trebuchet MS"/>
              <a:buNone/>
              <a:defRPr sz="700"/>
            </a:lvl9pPr>
          </a:lstStyle>
          <a:p>
            <a:endParaRPr/>
          </a:p>
        </p:txBody>
      </p:sp>
      <p:sp>
        <p:nvSpPr>
          <p:cNvPr id="1547" name="Shape 1547"/>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48" name="Shape 1548"/>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49" name="Shape 1549"/>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1"/>
          </p:nvPr>
        </p:nvSpPr>
        <p:spPr>
          <a:xfrm>
            <a:off x="457200" y="1200150"/>
            <a:ext cx="40385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1" name="Shape 81"/>
          <p:cNvSpPr txBox="1">
            <a:spLocks noGrp="1"/>
          </p:cNvSpPr>
          <p:nvPr>
            <p:ph type="body" idx="2"/>
          </p:nvPr>
        </p:nvSpPr>
        <p:spPr>
          <a:xfrm>
            <a:off x="4648200" y="1200150"/>
            <a:ext cx="40385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2" name="Shape 82"/>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550"/>
        <p:cNvGrpSpPr/>
        <p:nvPr/>
      </p:nvGrpSpPr>
      <p:grpSpPr>
        <a:xfrm>
          <a:off x="0" y="0"/>
          <a:ext cx="0" cy="0"/>
          <a:chOff x="0" y="0"/>
          <a:chExt cx="0" cy="0"/>
        </a:xfrm>
      </p:grpSpPr>
      <p:sp>
        <p:nvSpPr>
          <p:cNvPr id="1551" name="Shape 1551"/>
          <p:cNvSpPr txBox="1">
            <a:spLocks noGrp="1"/>
          </p:cNvSpPr>
          <p:nvPr>
            <p:ph type="title"/>
          </p:nvPr>
        </p:nvSpPr>
        <p:spPr>
          <a:xfrm>
            <a:off x="508001" y="457200"/>
            <a:ext cx="6447599" cy="2552699"/>
          </a:xfrm>
          <a:prstGeom prst="rect">
            <a:avLst/>
          </a:prstGeom>
          <a:noFill/>
          <a:ln>
            <a:noFill/>
          </a:ln>
        </p:spPr>
        <p:txBody>
          <a:bodyPr lIns="68575" tIns="68575" rIns="68575" bIns="68575" anchor="ctr" anchorCtr="0"/>
          <a:lstStyle>
            <a:lvl1pPr algn="l" rtl="0">
              <a:spcBef>
                <a:spcPts val="0"/>
              </a:spcBef>
              <a:defRPr sz="33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52" name="Shape 1552"/>
          <p:cNvSpPr txBox="1">
            <a:spLocks noGrp="1"/>
          </p:cNvSpPr>
          <p:nvPr>
            <p:ph type="body" idx="1"/>
          </p:nvPr>
        </p:nvSpPr>
        <p:spPr>
          <a:xfrm>
            <a:off x="508001" y="3352800"/>
            <a:ext cx="6447599" cy="1178099"/>
          </a:xfrm>
          <a:prstGeom prst="rect">
            <a:avLst/>
          </a:prstGeom>
          <a:noFill/>
          <a:ln>
            <a:noFill/>
          </a:ln>
        </p:spPr>
        <p:txBody>
          <a:bodyPr lIns="68575" tIns="68575" rIns="68575" bIns="68575" anchor="ctr" anchorCtr="0"/>
          <a:lstStyle>
            <a:lvl1pPr marL="0" indent="0" algn="l" rtl="0">
              <a:spcBef>
                <a:spcPts val="0"/>
              </a:spcBef>
              <a:buClr>
                <a:srgbClr val="3F3F3F"/>
              </a:buClr>
              <a:buFont typeface="Trebuchet MS"/>
              <a:buNone/>
              <a:defRPr sz="1400">
                <a:solidFill>
                  <a:srgbClr val="3F3F3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53" name="Shape 1553"/>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54" name="Shape 1554"/>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55" name="Shape 1555"/>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698500" y="457200"/>
            <a:ext cx="6070499" cy="2266799"/>
          </a:xfrm>
          <a:prstGeom prst="rect">
            <a:avLst/>
          </a:prstGeom>
          <a:noFill/>
          <a:ln>
            <a:noFill/>
          </a:ln>
        </p:spPr>
        <p:txBody>
          <a:bodyPr lIns="68575" tIns="68575" rIns="68575" bIns="68575" anchor="ctr" anchorCtr="0"/>
          <a:lstStyle>
            <a:lvl1pPr algn="l" rtl="0">
              <a:spcBef>
                <a:spcPts val="0"/>
              </a:spcBef>
              <a:defRPr sz="33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58" name="Shape 1558"/>
          <p:cNvSpPr txBox="1">
            <a:spLocks noGrp="1"/>
          </p:cNvSpPr>
          <p:nvPr>
            <p:ph type="body" idx="1"/>
          </p:nvPr>
        </p:nvSpPr>
        <p:spPr>
          <a:xfrm>
            <a:off x="1024604" y="2724150"/>
            <a:ext cx="5418300" cy="285899"/>
          </a:xfrm>
          <a:prstGeom prst="rect">
            <a:avLst/>
          </a:prstGeom>
          <a:noFill/>
          <a:ln>
            <a:noFill/>
          </a:ln>
        </p:spPr>
        <p:txBody>
          <a:bodyPr lIns="68575" tIns="68575" rIns="68575" bIns="68575" anchor="ctr" anchorCtr="0"/>
          <a:lstStyle>
            <a:lvl1pPr marL="0" indent="0" rtl="0">
              <a:spcBef>
                <a:spcPts val="0"/>
              </a:spcBef>
              <a:buClr>
                <a:srgbClr val="7F7F7F"/>
              </a:buClr>
              <a:buFont typeface="Trebuchet MS"/>
              <a:buNone/>
              <a:defRPr sz="1200">
                <a:solidFill>
                  <a:srgbClr val="7F7F7F"/>
                </a:solidFill>
              </a:defRPr>
            </a:lvl1pPr>
            <a:lvl2pPr marL="342900" indent="0" rtl="0">
              <a:spcBef>
                <a:spcPts val="0"/>
              </a:spcBef>
              <a:buFont typeface="Trebuchet MS"/>
              <a:buNone/>
              <a:defRPr/>
            </a:lvl2pPr>
            <a:lvl3pPr marL="685800" indent="0" rtl="0">
              <a:spcBef>
                <a:spcPts val="0"/>
              </a:spcBef>
              <a:buFont typeface="Trebuchet MS"/>
              <a:buNone/>
              <a:defRPr/>
            </a:lvl3pPr>
            <a:lvl4pPr marL="1028700" indent="0" rtl="0">
              <a:spcBef>
                <a:spcPts val="0"/>
              </a:spcBef>
              <a:buFont typeface="Trebuchet MS"/>
              <a:buNone/>
              <a:defRPr/>
            </a:lvl4pPr>
            <a:lvl5pPr marL="1371600" indent="0" rtl="0">
              <a:spcBef>
                <a:spcPts val="0"/>
              </a:spcBef>
              <a:buFont typeface="Trebuchet MS"/>
              <a:buNone/>
              <a:defRPr/>
            </a:lvl5pPr>
            <a:lvl6pPr rtl="0">
              <a:spcBef>
                <a:spcPts val="0"/>
              </a:spcBef>
              <a:defRPr sz="900">
                <a:solidFill>
                  <a:srgbClr val="3F3F3F"/>
                </a:solidFill>
                <a:latin typeface="Trebuchet MS"/>
                <a:ea typeface="Trebuchet MS"/>
                <a:cs typeface="Trebuchet MS"/>
                <a:sym typeface="Trebuchet MS"/>
              </a:defRPr>
            </a:lvl6pPr>
            <a:lvl7pPr rtl="0">
              <a:spcBef>
                <a:spcPts val="0"/>
              </a:spcBef>
              <a:defRPr sz="900">
                <a:solidFill>
                  <a:srgbClr val="3F3F3F"/>
                </a:solidFill>
                <a:latin typeface="Trebuchet MS"/>
                <a:ea typeface="Trebuchet MS"/>
                <a:cs typeface="Trebuchet MS"/>
                <a:sym typeface="Trebuchet MS"/>
              </a:defRPr>
            </a:lvl7pPr>
            <a:lvl8pPr rtl="0">
              <a:spcBef>
                <a:spcPts val="0"/>
              </a:spcBef>
              <a:defRPr sz="900">
                <a:solidFill>
                  <a:srgbClr val="3F3F3F"/>
                </a:solidFill>
                <a:latin typeface="Trebuchet MS"/>
                <a:ea typeface="Trebuchet MS"/>
                <a:cs typeface="Trebuchet MS"/>
                <a:sym typeface="Trebuchet MS"/>
              </a:defRPr>
            </a:lvl8pPr>
            <a:lvl9pPr rtl="0">
              <a:spcBef>
                <a:spcPts val="0"/>
              </a:spcBef>
              <a:defRPr sz="900">
                <a:solidFill>
                  <a:srgbClr val="3F3F3F"/>
                </a:solidFill>
                <a:latin typeface="Trebuchet MS"/>
                <a:ea typeface="Trebuchet MS"/>
                <a:cs typeface="Trebuchet MS"/>
                <a:sym typeface="Trebuchet MS"/>
              </a:defRPr>
            </a:lvl9pPr>
          </a:lstStyle>
          <a:p>
            <a:endParaRPr/>
          </a:p>
        </p:txBody>
      </p:sp>
      <p:sp>
        <p:nvSpPr>
          <p:cNvPr id="1559" name="Shape 1559"/>
          <p:cNvSpPr txBox="1">
            <a:spLocks noGrp="1"/>
          </p:cNvSpPr>
          <p:nvPr>
            <p:ph type="body" idx="2"/>
          </p:nvPr>
        </p:nvSpPr>
        <p:spPr>
          <a:xfrm>
            <a:off x="508001" y="3352800"/>
            <a:ext cx="6447599" cy="1178099"/>
          </a:xfrm>
          <a:prstGeom prst="rect">
            <a:avLst/>
          </a:prstGeom>
          <a:noFill/>
          <a:ln>
            <a:noFill/>
          </a:ln>
        </p:spPr>
        <p:txBody>
          <a:bodyPr lIns="68575" tIns="68575" rIns="68575" bIns="68575" anchor="ctr" anchorCtr="0"/>
          <a:lstStyle>
            <a:lvl1pPr marL="0" indent="0" algn="l" rtl="0">
              <a:spcBef>
                <a:spcPts val="0"/>
              </a:spcBef>
              <a:buClr>
                <a:srgbClr val="3F3F3F"/>
              </a:buClr>
              <a:buFont typeface="Trebuchet MS"/>
              <a:buNone/>
              <a:defRPr sz="1400">
                <a:solidFill>
                  <a:srgbClr val="3F3F3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60" name="Shape 1560"/>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61" name="Shape 1561"/>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62" name="Shape 1562"/>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
        <p:nvSpPr>
          <p:cNvPr id="1563" name="Shape 1563"/>
          <p:cNvSpPr txBox="1"/>
          <p:nvPr/>
        </p:nvSpPr>
        <p:spPr>
          <a:xfrm>
            <a:off x="406402" y="592783"/>
            <a:ext cx="457200" cy="4386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r>
              <a:rPr lang="en" sz="6000" b="0" i="0" u="none" strike="noStrike" cap="none" baseline="0">
                <a:solidFill>
                  <a:srgbClr val="BFE471"/>
                </a:solidFill>
                <a:latin typeface="Arial"/>
                <a:ea typeface="Arial"/>
                <a:cs typeface="Arial"/>
                <a:sym typeface="Arial"/>
              </a:rPr>
              <a:t>“</a:t>
            </a:r>
          </a:p>
        </p:txBody>
      </p:sp>
      <p:sp>
        <p:nvSpPr>
          <p:cNvPr id="1564" name="Shape 1564"/>
          <p:cNvSpPr txBox="1"/>
          <p:nvPr/>
        </p:nvSpPr>
        <p:spPr>
          <a:xfrm>
            <a:off x="6669757" y="2164916"/>
            <a:ext cx="457200" cy="4386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r>
              <a:rPr lang="en" sz="6000" b="0" i="0" u="none" strike="noStrike" cap="none" baseline="0">
                <a:solidFill>
                  <a:srgbClr val="BFE471"/>
                </a:solidFill>
                <a:latin typeface="Arial"/>
                <a:ea typeface="Arial"/>
                <a:cs typeface="Arial"/>
                <a:sym typeface="Arial"/>
              </a:rPr>
              <a:t>”</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Name Card">
    <p:spTree>
      <p:nvGrpSpPr>
        <p:cNvPr id="1" name="Shape 1565"/>
        <p:cNvGrpSpPr/>
        <p:nvPr/>
      </p:nvGrpSpPr>
      <p:grpSpPr>
        <a:xfrm>
          <a:off x="0" y="0"/>
          <a:ext cx="0" cy="0"/>
          <a:chOff x="0" y="0"/>
          <a:chExt cx="0" cy="0"/>
        </a:xfrm>
      </p:grpSpPr>
      <p:sp>
        <p:nvSpPr>
          <p:cNvPr id="1566" name="Shape 1566"/>
          <p:cNvSpPr txBox="1">
            <a:spLocks noGrp="1"/>
          </p:cNvSpPr>
          <p:nvPr>
            <p:ph type="title"/>
          </p:nvPr>
        </p:nvSpPr>
        <p:spPr>
          <a:xfrm>
            <a:off x="508001" y="1448991"/>
            <a:ext cx="6447599" cy="1946699"/>
          </a:xfrm>
          <a:prstGeom prst="rect">
            <a:avLst/>
          </a:prstGeom>
          <a:noFill/>
          <a:ln>
            <a:noFill/>
          </a:ln>
        </p:spPr>
        <p:txBody>
          <a:bodyPr lIns="68575" tIns="68575" rIns="68575" bIns="68575" anchor="b" anchorCtr="0"/>
          <a:lstStyle>
            <a:lvl1pPr algn="l" rtl="0">
              <a:spcBef>
                <a:spcPts val="0"/>
              </a:spcBef>
              <a:defRPr sz="33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67" name="Shape 1567"/>
          <p:cNvSpPr txBox="1">
            <a:spLocks noGrp="1"/>
          </p:cNvSpPr>
          <p:nvPr>
            <p:ph type="body" idx="1"/>
          </p:nvPr>
        </p:nvSpPr>
        <p:spPr>
          <a:xfrm>
            <a:off x="508001" y="3395585"/>
            <a:ext cx="6447599" cy="1135500"/>
          </a:xfrm>
          <a:prstGeom prst="rect">
            <a:avLst/>
          </a:prstGeom>
          <a:noFill/>
          <a:ln>
            <a:noFill/>
          </a:ln>
        </p:spPr>
        <p:txBody>
          <a:bodyPr lIns="68575" tIns="68575" rIns="68575" bIns="68575" anchor="t" anchorCtr="0"/>
          <a:lstStyle>
            <a:lvl1pPr marL="0" indent="0" algn="l" rtl="0">
              <a:spcBef>
                <a:spcPts val="0"/>
              </a:spcBef>
              <a:buClr>
                <a:srgbClr val="3F3F3F"/>
              </a:buClr>
              <a:buFont typeface="Trebuchet MS"/>
              <a:buNone/>
              <a:defRPr sz="1400">
                <a:solidFill>
                  <a:srgbClr val="3F3F3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68" name="Shape 1568"/>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69" name="Shape 1569"/>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70" name="Shape 1570"/>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1571"/>
        <p:cNvGrpSpPr/>
        <p:nvPr/>
      </p:nvGrpSpPr>
      <p:grpSpPr>
        <a:xfrm>
          <a:off x="0" y="0"/>
          <a:ext cx="0" cy="0"/>
          <a:chOff x="0" y="0"/>
          <a:chExt cx="0" cy="0"/>
        </a:xfrm>
      </p:grpSpPr>
      <p:sp>
        <p:nvSpPr>
          <p:cNvPr id="1572" name="Shape 1572"/>
          <p:cNvSpPr txBox="1">
            <a:spLocks noGrp="1"/>
          </p:cNvSpPr>
          <p:nvPr>
            <p:ph type="title"/>
          </p:nvPr>
        </p:nvSpPr>
        <p:spPr>
          <a:xfrm>
            <a:off x="698500" y="457200"/>
            <a:ext cx="6070499" cy="2266799"/>
          </a:xfrm>
          <a:prstGeom prst="rect">
            <a:avLst/>
          </a:prstGeom>
          <a:noFill/>
          <a:ln>
            <a:noFill/>
          </a:ln>
        </p:spPr>
        <p:txBody>
          <a:bodyPr lIns="68575" tIns="68575" rIns="68575" bIns="68575" anchor="ctr" anchorCtr="0"/>
          <a:lstStyle>
            <a:lvl1pPr algn="l" rtl="0">
              <a:spcBef>
                <a:spcPts val="0"/>
              </a:spcBef>
              <a:defRPr sz="33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73" name="Shape 1573"/>
          <p:cNvSpPr txBox="1">
            <a:spLocks noGrp="1"/>
          </p:cNvSpPr>
          <p:nvPr>
            <p:ph type="body" idx="1"/>
          </p:nvPr>
        </p:nvSpPr>
        <p:spPr>
          <a:xfrm>
            <a:off x="507998" y="3009900"/>
            <a:ext cx="6447599" cy="385800"/>
          </a:xfrm>
          <a:prstGeom prst="rect">
            <a:avLst/>
          </a:prstGeom>
          <a:noFill/>
          <a:ln>
            <a:noFill/>
          </a:ln>
        </p:spPr>
        <p:txBody>
          <a:bodyPr lIns="68575" tIns="68575" rIns="68575" bIns="68575" anchor="b" anchorCtr="0"/>
          <a:lstStyle>
            <a:lvl1pPr marL="0" indent="0" rtl="0">
              <a:spcBef>
                <a:spcPts val="0"/>
              </a:spcBef>
              <a:buClr>
                <a:srgbClr val="3F3F3F"/>
              </a:buClr>
              <a:buFont typeface="Trebuchet MS"/>
              <a:buNone/>
              <a:defRPr sz="1800">
                <a:solidFill>
                  <a:srgbClr val="3F3F3F"/>
                </a:solidFill>
              </a:defRPr>
            </a:lvl1pPr>
            <a:lvl2pPr marL="342900" indent="0" rtl="0">
              <a:spcBef>
                <a:spcPts val="0"/>
              </a:spcBef>
              <a:buFont typeface="Trebuchet MS"/>
              <a:buNone/>
              <a:defRPr/>
            </a:lvl2pPr>
            <a:lvl3pPr marL="685800" indent="0" rtl="0">
              <a:spcBef>
                <a:spcPts val="0"/>
              </a:spcBef>
              <a:buFont typeface="Trebuchet MS"/>
              <a:buNone/>
              <a:defRPr/>
            </a:lvl3pPr>
            <a:lvl4pPr marL="1028700" indent="0" rtl="0">
              <a:spcBef>
                <a:spcPts val="0"/>
              </a:spcBef>
              <a:buFont typeface="Trebuchet MS"/>
              <a:buNone/>
              <a:defRPr/>
            </a:lvl4pPr>
            <a:lvl5pPr marL="1371600" indent="0" rtl="0">
              <a:spcBef>
                <a:spcPts val="0"/>
              </a:spcBef>
              <a:buFont typeface="Trebuchet MS"/>
              <a:buNone/>
              <a:defRPr/>
            </a:lvl5pPr>
            <a:lvl6pPr rtl="0">
              <a:spcBef>
                <a:spcPts val="0"/>
              </a:spcBef>
              <a:defRPr sz="900">
                <a:solidFill>
                  <a:srgbClr val="3F3F3F"/>
                </a:solidFill>
                <a:latin typeface="Trebuchet MS"/>
                <a:ea typeface="Trebuchet MS"/>
                <a:cs typeface="Trebuchet MS"/>
                <a:sym typeface="Trebuchet MS"/>
              </a:defRPr>
            </a:lvl6pPr>
            <a:lvl7pPr rtl="0">
              <a:spcBef>
                <a:spcPts val="0"/>
              </a:spcBef>
              <a:defRPr sz="900">
                <a:solidFill>
                  <a:srgbClr val="3F3F3F"/>
                </a:solidFill>
                <a:latin typeface="Trebuchet MS"/>
                <a:ea typeface="Trebuchet MS"/>
                <a:cs typeface="Trebuchet MS"/>
                <a:sym typeface="Trebuchet MS"/>
              </a:defRPr>
            </a:lvl7pPr>
            <a:lvl8pPr rtl="0">
              <a:spcBef>
                <a:spcPts val="0"/>
              </a:spcBef>
              <a:defRPr sz="900">
                <a:solidFill>
                  <a:srgbClr val="3F3F3F"/>
                </a:solidFill>
                <a:latin typeface="Trebuchet MS"/>
                <a:ea typeface="Trebuchet MS"/>
                <a:cs typeface="Trebuchet MS"/>
                <a:sym typeface="Trebuchet MS"/>
              </a:defRPr>
            </a:lvl8pPr>
            <a:lvl9pPr rtl="0">
              <a:spcBef>
                <a:spcPts val="0"/>
              </a:spcBef>
              <a:defRPr sz="900">
                <a:solidFill>
                  <a:srgbClr val="3F3F3F"/>
                </a:solidFill>
                <a:latin typeface="Trebuchet MS"/>
                <a:ea typeface="Trebuchet MS"/>
                <a:cs typeface="Trebuchet MS"/>
                <a:sym typeface="Trebuchet MS"/>
              </a:defRPr>
            </a:lvl9pPr>
          </a:lstStyle>
          <a:p>
            <a:endParaRPr/>
          </a:p>
        </p:txBody>
      </p:sp>
      <p:sp>
        <p:nvSpPr>
          <p:cNvPr id="1574" name="Shape 1574"/>
          <p:cNvSpPr txBox="1">
            <a:spLocks noGrp="1"/>
          </p:cNvSpPr>
          <p:nvPr>
            <p:ph type="body" idx="2"/>
          </p:nvPr>
        </p:nvSpPr>
        <p:spPr>
          <a:xfrm>
            <a:off x="508001" y="3395585"/>
            <a:ext cx="6447599" cy="1135500"/>
          </a:xfrm>
          <a:prstGeom prst="rect">
            <a:avLst/>
          </a:prstGeom>
          <a:noFill/>
          <a:ln>
            <a:noFill/>
          </a:ln>
        </p:spPr>
        <p:txBody>
          <a:bodyPr lIns="68575" tIns="68575" rIns="68575" bIns="68575" anchor="t" anchorCtr="0"/>
          <a:lstStyle>
            <a:lvl1pPr marL="0" indent="0" algn="l" rtl="0">
              <a:spcBef>
                <a:spcPts val="0"/>
              </a:spcBef>
              <a:buClr>
                <a:srgbClr val="7F7F7F"/>
              </a:buClr>
              <a:buFont typeface="Trebuchet MS"/>
              <a:buNone/>
              <a:defRPr sz="1400">
                <a:solidFill>
                  <a:srgbClr val="7F7F7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75" name="Shape 1575"/>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76" name="Shape 1576"/>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77" name="Shape 1577"/>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
        <p:nvSpPr>
          <p:cNvPr id="1578" name="Shape 1578"/>
          <p:cNvSpPr txBox="1"/>
          <p:nvPr/>
        </p:nvSpPr>
        <p:spPr>
          <a:xfrm>
            <a:off x="406402" y="592783"/>
            <a:ext cx="457200" cy="4386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r>
              <a:rPr lang="en" sz="6000" b="0" i="0" u="none" strike="noStrike" cap="none" baseline="0">
                <a:solidFill>
                  <a:srgbClr val="BFE471"/>
                </a:solidFill>
                <a:latin typeface="Arial"/>
                <a:ea typeface="Arial"/>
                <a:cs typeface="Arial"/>
                <a:sym typeface="Arial"/>
              </a:rPr>
              <a:t>“</a:t>
            </a:r>
          </a:p>
        </p:txBody>
      </p:sp>
      <p:sp>
        <p:nvSpPr>
          <p:cNvPr id="1579" name="Shape 1579"/>
          <p:cNvSpPr txBox="1"/>
          <p:nvPr/>
        </p:nvSpPr>
        <p:spPr>
          <a:xfrm>
            <a:off x="6669757" y="2164916"/>
            <a:ext cx="457200" cy="4386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r>
              <a:rPr lang="en" sz="6000" b="0" i="0" u="none" strike="noStrike" cap="none" baseline="0">
                <a:solidFill>
                  <a:srgbClr val="BFE471"/>
                </a:solidFill>
                <a:latin typeface="Arial"/>
                <a:ea typeface="Arial"/>
                <a:cs typeface="Arial"/>
                <a:sym typeface="Arial"/>
              </a:rPr>
              <a:t>”</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514349" y="457200"/>
            <a:ext cx="6441299" cy="2266799"/>
          </a:xfrm>
          <a:prstGeom prst="rect">
            <a:avLst/>
          </a:prstGeom>
          <a:noFill/>
          <a:ln>
            <a:noFill/>
          </a:ln>
        </p:spPr>
        <p:txBody>
          <a:bodyPr lIns="68575" tIns="68575" rIns="68575" bIns="68575" anchor="ctr" anchorCtr="0"/>
          <a:lstStyle>
            <a:lvl1pPr algn="l" rtl="0">
              <a:spcBef>
                <a:spcPts val="0"/>
              </a:spcBef>
              <a:defRPr sz="33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82" name="Shape 1582"/>
          <p:cNvSpPr txBox="1">
            <a:spLocks noGrp="1"/>
          </p:cNvSpPr>
          <p:nvPr>
            <p:ph type="body" idx="1"/>
          </p:nvPr>
        </p:nvSpPr>
        <p:spPr>
          <a:xfrm>
            <a:off x="507998" y="3009900"/>
            <a:ext cx="6447599" cy="385800"/>
          </a:xfrm>
          <a:prstGeom prst="rect">
            <a:avLst/>
          </a:prstGeom>
          <a:noFill/>
          <a:ln>
            <a:noFill/>
          </a:ln>
        </p:spPr>
        <p:txBody>
          <a:bodyPr lIns="68575" tIns="68575" rIns="68575" bIns="68575" anchor="b" anchorCtr="0"/>
          <a:lstStyle>
            <a:lvl1pPr marL="0" indent="0" rtl="0">
              <a:spcBef>
                <a:spcPts val="0"/>
              </a:spcBef>
              <a:buClr>
                <a:schemeClr val="accent1"/>
              </a:buClr>
              <a:buFont typeface="Trebuchet MS"/>
              <a:buNone/>
              <a:defRPr sz="1800">
                <a:solidFill>
                  <a:schemeClr val="accent1"/>
                </a:solidFill>
              </a:defRPr>
            </a:lvl1pPr>
            <a:lvl2pPr marL="342900" indent="0" rtl="0">
              <a:spcBef>
                <a:spcPts val="0"/>
              </a:spcBef>
              <a:buFont typeface="Trebuchet MS"/>
              <a:buNone/>
              <a:defRPr/>
            </a:lvl2pPr>
            <a:lvl3pPr marL="685800" indent="0" rtl="0">
              <a:spcBef>
                <a:spcPts val="0"/>
              </a:spcBef>
              <a:buFont typeface="Trebuchet MS"/>
              <a:buNone/>
              <a:defRPr/>
            </a:lvl3pPr>
            <a:lvl4pPr marL="1028700" indent="0" rtl="0">
              <a:spcBef>
                <a:spcPts val="0"/>
              </a:spcBef>
              <a:buFont typeface="Trebuchet MS"/>
              <a:buNone/>
              <a:defRPr/>
            </a:lvl4pPr>
            <a:lvl5pPr marL="1371600" indent="0" rtl="0">
              <a:spcBef>
                <a:spcPts val="0"/>
              </a:spcBef>
              <a:buFont typeface="Trebuchet MS"/>
              <a:buNone/>
              <a:defRPr/>
            </a:lvl5pPr>
            <a:lvl6pPr rtl="0">
              <a:spcBef>
                <a:spcPts val="0"/>
              </a:spcBef>
              <a:defRPr sz="900">
                <a:solidFill>
                  <a:srgbClr val="3F3F3F"/>
                </a:solidFill>
                <a:latin typeface="Trebuchet MS"/>
                <a:ea typeface="Trebuchet MS"/>
                <a:cs typeface="Trebuchet MS"/>
                <a:sym typeface="Trebuchet MS"/>
              </a:defRPr>
            </a:lvl6pPr>
            <a:lvl7pPr rtl="0">
              <a:spcBef>
                <a:spcPts val="0"/>
              </a:spcBef>
              <a:defRPr sz="900">
                <a:solidFill>
                  <a:srgbClr val="3F3F3F"/>
                </a:solidFill>
                <a:latin typeface="Trebuchet MS"/>
                <a:ea typeface="Trebuchet MS"/>
                <a:cs typeface="Trebuchet MS"/>
                <a:sym typeface="Trebuchet MS"/>
              </a:defRPr>
            </a:lvl7pPr>
            <a:lvl8pPr rtl="0">
              <a:spcBef>
                <a:spcPts val="0"/>
              </a:spcBef>
              <a:defRPr sz="900">
                <a:solidFill>
                  <a:srgbClr val="3F3F3F"/>
                </a:solidFill>
                <a:latin typeface="Trebuchet MS"/>
                <a:ea typeface="Trebuchet MS"/>
                <a:cs typeface="Trebuchet MS"/>
                <a:sym typeface="Trebuchet MS"/>
              </a:defRPr>
            </a:lvl8pPr>
            <a:lvl9pPr rtl="0">
              <a:spcBef>
                <a:spcPts val="0"/>
              </a:spcBef>
              <a:defRPr sz="900">
                <a:solidFill>
                  <a:srgbClr val="3F3F3F"/>
                </a:solidFill>
                <a:latin typeface="Trebuchet MS"/>
                <a:ea typeface="Trebuchet MS"/>
                <a:cs typeface="Trebuchet MS"/>
                <a:sym typeface="Trebuchet MS"/>
              </a:defRPr>
            </a:lvl9pPr>
          </a:lstStyle>
          <a:p>
            <a:endParaRPr/>
          </a:p>
        </p:txBody>
      </p:sp>
      <p:sp>
        <p:nvSpPr>
          <p:cNvPr id="1583" name="Shape 1583"/>
          <p:cNvSpPr txBox="1">
            <a:spLocks noGrp="1"/>
          </p:cNvSpPr>
          <p:nvPr>
            <p:ph type="body" idx="2"/>
          </p:nvPr>
        </p:nvSpPr>
        <p:spPr>
          <a:xfrm>
            <a:off x="508001" y="3395585"/>
            <a:ext cx="6447599" cy="1135500"/>
          </a:xfrm>
          <a:prstGeom prst="rect">
            <a:avLst/>
          </a:prstGeom>
          <a:noFill/>
          <a:ln>
            <a:noFill/>
          </a:ln>
        </p:spPr>
        <p:txBody>
          <a:bodyPr lIns="68575" tIns="68575" rIns="68575" bIns="68575" anchor="t" anchorCtr="0"/>
          <a:lstStyle>
            <a:lvl1pPr marL="0" indent="0" algn="l" rtl="0">
              <a:spcBef>
                <a:spcPts val="0"/>
              </a:spcBef>
              <a:buClr>
                <a:srgbClr val="7F7F7F"/>
              </a:buClr>
              <a:buFont typeface="Trebuchet MS"/>
              <a:buNone/>
              <a:defRPr sz="1400">
                <a:solidFill>
                  <a:srgbClr val="7F7F7F"/>
                </a:solidFill>
              </a:defRPr>
            </a:lvl1pPr>
            <a:lvl2pPr marL="342900" indent="0" rtl="0">
              <a:spcBef>
                <a:spcPts val="0"/>
              </a:spcBef>
              <a:buClr>
                <a:srgbClr val="888888"/>
              </a:buClr>
              <a:buFont typeface="Trebuchet MS"/>
              <a:buNone/>
              <a:defRPr sz="1400">
                <a:solidFill>
                  <a:srgbClr val="888888"/>
                </a:solidFill>
              </a:defRPr>
            </a:lvl2pPr>
            <a:lvl3pPr marL="685800" indent="0" rtl="0">
              <a:spcBef>
                <a:spcPts val="0"/>
              </a:spcBef>
              <a:buClr>
                <a:srgbClr val="888888"/>
              </a:buClr>
              <a:buFont typeface="Trebuchet MS"/>
              <a:buNone/>
              <a:defRPr sz="1200">
                <a:solidFill>
                  <a:srgbClr val="888888"/>
                </a:solidFill>
              </a:defRPr>
            </a:lvl3pPr>
            <a:lvl4pPr marL="1028700" indent="0" rtl="0">
              <a:spcBef>
                <a:spcPts val="0"/>
              </a:spcBef>
              <a:buClr>
                <a:srgbClr val="888888"/>
              </a:buClr>
              <a:buFont typeface="Trebuchet MS"/>
              <a:buNone/>
              <a:defRPr sz="1100">
                <a:solidFill>
                  <a:srgbClr val="888888"/>
                </a:solidFill>
              </a:defRPr>
            </a:lvl4pPr>
            <a:lvl5pPr marL="1371600" indent="0" rtl="0">
              <a:spcBef>
                <a:spcPts val="0"/>
              </a:spcBef>
              <a:buClr>
                <a:srgbClr val="888888"/>
              </a:buClr>
              <a:buFont typeface="Trebuchet MS"/>
              <a:buNone/>
              <a:defRPr sz="1100">
                <a:solidFill>
                  <a:srgbClr val="888888"/>
                </a:solidFill>
              </a:defRPr>
            </a:lvl5pPr>
            <a:lvl6pPr marL="1714500" indent="0" rtl="0">
              <a:spcBef>
                <a:spcPts val="0"/>
              </a:spcBef>
              <a:buClr>
                <a:srgbClr val="888888"/>
              </a:buClr>
              <a:buFont typeface="Trebuchet MS"/>
              <a:buNone/>
              <a:defRPr sz="1100">
                <a:solidFill>
                  <a:srgbClr val="888888"/>
                </a:solidFill>
              </a:defRPr>
            </a:lvl6pPr>
            <a:lvl7pPr marL="2057400" indent="0" rtl="0">
              <a:spcBef>
                <a:spcPts val="0"/>
              </a:spcBef>
              <a:buClr>
                <a:srgbClr val="888888"/>
              </a:buClr>
              <a:buFont typeface="Trebuchet MS"/>
              <a:buNone/>
              <a:defRPr sz="1100">
                <a:solidFill>
                  <a:srgbClr val="888888"/>
                </a:solidFill>
              </a:defRPr>
            </a:lvl7pPr>
            <a:lvl8pPr marL="2400300" indent="0" rtl="0">
              <a:spcBef>
                <a:spcPts val="0"/>
              </a:spcBef>
              <a:buClr>
                <a:srgbClr val="888888"/>
              </a:buClr>
              <a:buFont typeface="Trebuchet MS"/>
              <a:buNone/>
              <a:defRPr sz="1100">
                <a:solidFill>
                  <a:srgbClr val="888888"/>
                </a:solidFill>
              </a:defRPr>
            </a:lvl8pPr>
            <a:lvl9pPr marL="2743200" indent="0" rtl="0">
              <a:spcBef>
                <a:spcPts val="0"/>
              </a:spcBef>
              <a:buClr>
                <a:srgbClr val="888888"/>
              </a:buClr>
              <a:buFont typeface="Trebuchet MS"/>
              <a:buNone/>
              <a:defRPr sz="1100">
                <a:solidFill>
                  <a:srgbClr val="888888"/>
                </a:solidFill>
              </a:defRPr>
            </a:lvl9pPr>
          </a:lstStyle>
          <a:p>
            <a:endParaRPr/>
          </a:p>
        </p:txBody>
      </p:sp>
      <p:sp>
        <p:nvSpPr>
          <p:cNvPr id="1584" name="Shape 1584"/>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85" name="Shape 1585"/>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86" name="Shape 1586"/>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87"/>
        <p:cNvGrpSpPr/>
        <p:nvPr/>
      </p:nvGrpSpPr>
      <p:grpSpPr>
        <a:xfrm>
          <a:off x="0" y="0"/>
          <a:ext cx="0" cy="0"/>
          <a:chOff x="0" y="0"/>
          <a:chExt cx="0" cy="0"/>
        </a:xfrm>
      </p:grpSpPr>
      <p:sp>
        <p:nvSpPr>
          <p:cNvPr id="1588" name="Shape 1588"/>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algn="l" rtl="0">
              <a:spcBef>
                <a:spcPts val="0"/>
              </a:spcBef>
              <a:buClr>
                <a:schemeClr val="accent1"/>
              </a:buClr>
              <a:buFont typeface="Trebuchet MS"/>
              <a:buNone/>
              <a:defRPr sz="27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89" name="Shape 1589"/>
          <p:cNvSpPr txBox="1">
            <a:spLocks noGrp="1"/>
          </p:cNvSpPr>
          <p:nvPr>
            <p:ph type="body" idx="1"/>
          </p:nvPr>
        </p:nvSpPr>
        <p:spPr>
          <a:xfrm rot="5400000">
            <a:off x="2276401" y="-148058"/>
            <a:ext cx="2910600" cy="6447599"/>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90" name="Shape 1590"/>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91" name="Shape 1591"/>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92" name="Shape 1592"/>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93"/>
        <p:cNvGrpSpPr/>
        <p:nvPr/>
      </p:nvGrpSpPr>
      <p:grpSpPr>
        <a:xfrm>
          <a:off x="0" y="0"/>
          <a:ext cx="0" cy="0"/>
          <a:chOff x="0" y="0"/>
          <a:chExt cx="0" cy="0"/>
        </a:xfrm>
      </p:grpSpPr>
      <p:sp>
        <p:nvSpPr>
          <p:cNvPr id="1594" name="Shape 1594"/>
          <p:cNvSpPr txBox="1">
            <a:spLocks noGrp="1"/>
          </p:cNvSpPr>
          <p:nvPr>
            <p:ph type="title"/>
          </p:nvPr>
        </p:nvSpPr>
        <p:spPr>
          <a:xfrm rot="5400000">
            <a:off x="4495661" y="1937249"/>
            <a:ext cx="3938699" cy="978600"/>
          </a:xfrm>
          <a:prstGeom prst="rect">
            <a:avLst/>
          </a:prstGeom>
          <a:noFill/>
          <a:ln>
            <a:noFill/>
          </a:ln>
        </p:spPr>
        <p:txBody>
          <a:bodyPr lIns="68575" tIns="68575" rIns="68575" bIns="68575" anchor="ctr" anchorCtr="0"/>
          <a:lstStyle>
            <a:lvl1pPr algn="l" rtl="0">
              <a:spcBef>
                <a:spcPts val="0"/>
              </a:spcBef>
              <a:buClr>
                <a:schemeClr val="accent1"/>
              </a:buClr>
              <a:buFont typeface="Trebuchet MS"/>
              <a:buNone/>
              <a:defRPr sz="27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595" name="Shape 1595"/>
          <p:cNvSpPr txBox="1">
            <a:spLocks noGrp="1"/>
          </p:cNvSpPr>
          <p:nvPr>
            <p:ph type="body" idx="1"/>
          </p:nvPr>
        </p:nvSpPr>
        <p:spPr>
          <a:xfrm rot="5400000">
            <a:off x="1186264" y="-220950"/>
            <a:ext cx="3938699" cy="5294999"/>
          </a:xfrm>
          <a:prstGeom prst="rect">
            <a:avLst/>
          </a:prstGeom>
          <a:noFill/>
          <a:ln>
            <a:noFill/>
          </a:ln>
        </p:spPr>
        <p:txBody>
          <a:bodyPr lIns="68575" tIns="68575" rIns="68575" bIns="68575" anchor="t" anchorCtr="0"/>
          <a:lstStyle>
            <a:lvl1pPr marL="254000" indent="-190500" algn="l" rtl="0">
              <a:spcBef>
                <a:spcPts val="8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1pPr>
            <a:lvl2pPr marL="558800" indent="-152400" algn="l" rtl="0">
              <a:spcBef>
                <a:spcPts val="8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2pPr>
            <a:lvl3pPr marL="863600" indent="-127000" algn="l" rtl="0">
              <a:spcBef>
                <a:spcPts val="800"/>
              </a:spcBef>
              <a:spcAft>
                <a:spcPts val="0"/>
              </a:spcAft>
              <a:buClr>
                <a:schemeClr val="accent1"/>
              </a:buClr>
              <a:buFont typeface="Noto Symbol"/>
              <a:buChar char="●"/>
              <a:defRPr sz="1100">
                <a:solidFill>
                  <a:srgbClr val="3F3F3F"/>
                </a:solidFill>
                <a:latin typeface="Trebuchet MS"/>
                <a:ea typeface="Trebuchet MS"/>
                <a:cs typeface="Trebuchet MS"/>
                <a:sym typeface="Trebuchet MS"/>
              </a:defRPr>
            </a:lvl3pPr>
            <a:lvl4pPr marL="12065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4pPr>
            <a:lvl5pPr marL="15494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5pPr>
            <a:lvl6pPr marL="18923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6pPr>
            <a:lvl7pPr marL="22352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7pPr>
            <a:lvl8pPr marL="25781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8pPr>
            <a:lvl9pPr marL="2921000" indent="-127000" algn="l" rtl="0">
              <a:spcBef>
                <a:spcPts val="800"/>
              </a:spcBef>
              <a:spcAft>
                <a:spcPts val="0"/>
              </a:spcAft>
              <a:buClr>
                <a:schemeClr val="accent1"/>
              </a:buClr>
              <a:buFont typeface="Noto Symbol"/>
              <a:buChar char="●"/>
              <a:defRPr sz="900">
                <a:solidFill>
                  <a:srgbClr val="3F3F3F"/>
                </a:solidFill>
                <a:latin typeface="Trebuchet MS"/>
                <a:ea typeface="Trebuchet MS"/>
                <a:cs typeface="Trebuchet MS"/>
                <a:sym typeface="Trebuchet MS"/>
              </a:defRPr>
            </a:lvl9pPr>
          </a:lstStyle>
          <a:p>
            <a:endParaRPr/>
          </a:p>
        </p:txBody>
      </p:sp>
      <p:sp>
        <p:nvSpPr>
          <p:cNvPr id="1596" name="Shape 1596"/>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97" name="Shape 1597"/>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598" name="Shape 1598"/>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body" idx="1"/>
          </p:nvPr>
        </p:nvSpPr>
        <p:spPr>
          <a:xfrm>
            <a:off x="457200" y="1151334"/>
            <a:ext cx="4040099" cy="479999"/>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88" name="Shape 88"/>
          <p:cNvSpPr txBox="1">
            <a:spLocks noGrp="1"/>
          </p:cNvSpPr>
          <p:nvPr>
            <p:ph type="body" idx="2"/>
          </p:nvPr>
        </p:nvSpPr>
        <p:spPr>
          <a:xfrm>
            <a:off x="457200" y="1631156"/>
            <a:ext cx="4040099" cy="2963400"/>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9" name="Shape 89"/>
          <p:cNvSpPr txBox="1">
            <a:spLocks noGrp="1"/>
          </p:cNvSpPr>
          <p:nvPr>
            <p:ph type="body" idx="3"/>
          </p:nvPr>
        </p:nvSpPr>
        <p:spPr>
          <a:xfrm>
            <a:off x="4645025" y="1151334"/>
            <a:ext cx="4041900" cy="479999"/>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90" name="Shape 90"/>
          <p:cNvSpPr txBox="1">
            <a:spLocks noGrp="1"/>
          </p:cNvSpPr>
          <p:nvPr>
            <p:ph type="body" idx="4"/>
          </p:nvPr>
        </p:nvSpPr>
        <p:spPr>
          <a:xfrm>
            <a:off x="4645025" y="1631156"/>
            <a:ext cx="4041900" cy="2963400"/>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91" name="Shape 91"/>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9"/>
        <p:cNvGrpSpPr/>
        <p:nvPr/>
      </p:nvGrpSpPr>
      <p:grpSpPr>
        <a:xfrm>
          <a:off x="0" y="0"/>
          <a:ext cx="0" cy="0"/>
          <a:chOff x="0" y="0"/>
          <a:chExt cx="0" cy="0"/>
        </a:xfrm>
      </p:grpSpPr>
      <p:sp>
        <p:nvSpPr>
          <p:cNvPr id="100" name="Shape 100"/>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01" name="Shape 10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04787"/>
            <a:ext cx="3008399" cy="87149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5" name="Shape 105"/>
          <p:cNvSpPr txBox="1">
            <a:spLocks noGrp="1"/>
          </p:cNvSpPr>
          <p:nvPr>
            <p:ph type="body" idx="1"/>
          </p:nvPr>
        </p:nvSpPr>
        <p:spPr>
          <a:xfrm>
            <a:off x="3575050" y="204787"/>
            <a:ext cx="5111699" cy="4389599"/>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06" name="Shape 106"/>
          <p:cNvSpPr txBox="1">
            <a:spLocks noGrp="1"/>
          </p:cNvSpPr>
          <p:nvPr>
            <p:ph type="body" idx="2"/>
          </p:nvPr>
        </p:nvSpPr>
        <p:spPr>
          <a:xfrm>
            <a:off x="457200" y="1076325"/>
            <a:ext cx="3008399" cy="3518399"/>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107" name="Shape 10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792288" y="3600450"/>
            <a:ext cx="5486399" cy="42509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 name="Shape 112"/>
          <p:cNvSpPr>
            <a:spLocks noGrp="1"/>
          </p:cNvSpPr>
          <p:nvPr>
            <p:ph type="pic" idx="2"/>
          </p:nvPr>
        </p:nvSpPr>
        <p:spPr>
          <a:xfrm>
            <a:off x="1792288" y="459581"/>
            <a:ext cx="5486399" cy="3086099"/>
          </a:xfrm>
          <a:prstGeom prst="rect">
            <a:avLst/>
          </a:prstGeom>
          <a:noFill/>
          <a:ln>
            <a:noFill/>
          </a:ln>
        </p:spPr>
        <p:txBody>
          <a:bodyPr lIns="91425" tIns="91425" rIns="91425" bIns="91425" anchor="ctr" anchorCtr="0"/>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
          </p:nvPr>
        </p:nvSpPr>
        <p:spPr>
          <a:xfrm>
            <a:off x="1792288" y="4025503"/>
            <a:ext cx="5486399" cy="603599"/>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114" name="Shape 114"/>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9" name="Shape 119"/>
          <p:cNvSpPr txBox="1">
            <a:spLocks noGrp="1"/>
          </p:cNvSpPr>
          <p:nvPr>
            <p:ph type="body" idx="1"/>
          </p:nvPr>
        </p:nvSpPr>
        <p:spPr>
          <a:xfrm rot="5400000">
            <a:off x="2874749" y="-1217400"/>
            <a:ext cx="3394500"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rot="5400000">
            <a:off x="5463749" y="1371628"/>
            <a:ext cx="4388700"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body" idx="1"/>
          </p:nvPr>
        </p:nvSpPr>
        <p:spPr>
          <a:xfrm rot="5400000">
            <a:off x="1272750" y="-609571"/>
            <a:ext cx="4388700"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26" name="Shape 126"/>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3"/>
        <p:cNvGrpSpPr/>
        <p:nvPr/>
      </p:nvGrpSpPr>
      <p:grpSpPr>
        <a:xfrm>
          <a:off x="0" y="0"/>
          <a:ext cx="0" cy="0"/>
          <a:chOff x="0" y="0"/>
          <a:chExt cx="0" cy="0"/>
        </a:xfrm>
      </p:grpSpPr>
      <p:sp>
        <p:nvSpPr>
          <p:cNvPr id="164" name="Shape 164"/>
          <p:cNvSpPr/>
          <p:nvPr/>
        </p:nvSpPr>
        <p:spPr>
          <a:xfrm>
            <a:off x="330214" y="460805"/>
            <a:ext cx="8481900" cy="8919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65" name="Shape 165"/>
          <p:cNvSpPr txBox="1">
            <a:spLocks noGrp="1"/>
          </p:cNvSpPr>
          <p:nvPr>
            <p:ph type="title"/>
          </p:nvPr>
        </p:nvSpPr>
        <p:spPr>
          <a:xfrm>
            <a:off x="435893" y="526616"/>
            <a:ext cx="8272200" cy="760500"/>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66" name="Shape 166"/>
          <p:cNvSpPr txBox="1">
            <a:spLocks noGrp="1"/>
          </p:cNvSpPr>
          <p:nvPr>
            <p:ph type="body" idx="1"/>
          </p:nvPr>
        </p:nvSpPr>
        <p:spPr>
          <a:xfrm>
            <a:off x="435893" y="1635372"/>
            <a:ext cx="8272200" cy="2758800"/>
          </a:xfrm>
          <a:prstGeom prst="rect">
            <a:avLst/>
          </a:prstGeom>
          <a:noFill/>
          <a:ln>
            <a:noFill/>
          </a:ln>
        </p:spPr>
        <p:txBody>
          <a:bodyPr lIns="68575" tIns="68575" rIns="68575" bIns="68575" anchor="ctr"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167" name="Shape 167"/>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68" name="Shape 168"/>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69" name="Shape 169"/>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0"/>
        <p:cNvGrpSpPr/>
        <p:nvPr/>
      </p:nvGrpSpPr>
      <p:grpSpPr>
        <a:xfrm>
          <a:off x="0" y="0"/>
          <a:ext cx="0" cy="0"/>
          <a:chOff x="0" y="0"/>
          <a:chExt cx="0" cy="0"/>
        </a:xfrm>
      </p:grpSpPr>
      <p:sp>
        <p:nvSpPr>
          <p:cNvPr id="171" name="Shape 171"/>
          <p:cNvSpPr/>
          <p:nvPr/>
        </p:nvSpPr>
        <p:spPr>
          <a:xfrm>
            <a:off x="334900" y="2314323"/>
            <a:ext cx="8447100" cy="24786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72" name="Shape 172"/>
          <p:cNvSpPr txBox="1">
            <a:spLocks noGrp="1"/>
          </p:cNvSpPr>
          <p:nvPr>
            <p:ph type="ctrTitle"/>
          </p:nvPr>
        </p:nvSpPr>
        <p:spPr>
          <a:xfrm>
            <a:off x="435893" y="765323"/>
            <a:ext cx="8245199" cy="1106400"/>
          </a:xfrm>
          <a:prstGeom prst="rect">
            <a:avLst/>
          </a:prstGeom>
          <a:noFill/>
          <a:ln>
            <a:noFill/>
          </a:ln>
        </p:spPr>
        <p:txBody>
          <a:bodyPr lIns="68575" tIns="68575" rIns="68575" bIns="68575" anchor="b" anchorCtr="0"/>
          <a:lstStyle>
            <a:lvl1pPr marL="0" marR="0" indent="0" algn="l" rtl="0">
              <a:spcBef>
                <a:spcPts val="0"/>
              </a:spcBef>
              <a:buClr>
                <a:schemeClr val="accent1"/>
              </a:buClr>
              <a:buFont typeface="Cabin"/>
              <a:buNone/>
              <a:defRPr sz="2700" b="0" i="0" u="none" strike="noStrike" cap="none" baseline="0">
                <a:solidFill>
                  <a:schemeClr val="accent1"/>
                </a:solidFill>
                <a:latin typeface="Cabin"/>
                <a:ea typeface="Cabin"/>
                <a:cs typeface="Cabin"/>
                <a:sym typeface="Cabin"/>
              </a:defRPr>
            </a:lvl1pPr>
            <a:lvl2pPr marL="0" marR="0" indent="0" algn="l" rtl="0">
              <a:spcBef>
                <a:spcPts val="0"/>
              </a:spcBef>
              <a:defRPr sz="1400" b="0" i="0" u="none" strike="noStrike" cap="none" baseline="0">
                <a:solidFill>
                  <a:schemeClr val="dk2"/>
                </a:solidFill>
              </a:defRPr>
            </a:lvl2pPr>
            <a:lvl3pPr marL="0" marR="0" indent="0" algn="l" rtl="0">
              <a:spcBef>
                <a:spcPts val="0"/>
              </a:spcBef>
              <a:defRPr sz="1400" b="0" i="0" u="none" strike="noStrike" cap="none" baseline="0">
                <a:solidFill>
                  <a:schemeClr val="dk2"/>
                </a:solidFill>
              </a:defRPr>
            </a:lvl3pPr>
            <a:lvl4pPr marL="0" marR="0" indent="0" algn="l" rtl="0">
              <a:spcBef>
                <a:spcPts val="0"/>
              </a:spcBef>
              <a:defRPr sz="1400" b="0" i="0" u="none" strike="noStrike" cap="none" baseline="0">
                <a:solidFill>
                  <a:schemeClr val="dk2"/>
                </a:solidFill>
              </a:defRPr>
            </a:lvl4pPr>
            <a:lvl5pPr marL="0" marR="0" indent="0" algn="l" rtl="0">
              <a:spcBef>
                <a:spcPts val="0"/>
              </a:spcBef>
              <a:defRPr sz="1400" b="0" i="0" u="none" strike="noStrike" cap="none" baseline="0">
                <a:solidFill>
                  <a:schemeClr val="dk2"/>
                </a:solidFill>
              </a:defRPr>
            </a:lvl5pPr>
            <a:lvl6pPr marL="0" marR="0" indent="0" algn="l" rtl="0">
              <a:spcBef>
                <a:spcPts val="0"/>
              </a:spcBef>
              <a:defRPr sz="1400" b="0" i="0" u="none" strike="noStrike" cap="none" baseline="0">
                <a:solidFill>
                  <a:schemeClr val="dk2"/>
                </a:solidFill>
              </a:defRPr>
            </a:lvl6pPr>
            <a:lvl7pPr marL="0" marR="0" indent="0" algn="l" rtl="0">
              <a:spcBef>
                <a:spcPts val="0"/>
              </a:spcBef>
              <a:defRPr sz="1400" b="0" i="0" u="none" strike="noStrike" cap="none" baseline="0">
                <a:solidFill>
                  <a:schemeClr val="dk2"/>
                </a:solidFill>
              </a:defRPr>
            </a:lvl7pPr>
            <a:lvl8pPr marL="0" marR="0" indent="0" algn="l" rtl="0">
              <a:spcBef>
                <a:spcPts val="0"/>
              </a:spcBef>
              <a:defRPr sz="1400" b="0" i="0" u="none" strike="noStrike" cap="none" baseline="0">
                <a:solidFill>
                  <a:schemeClr val="dk2"/>
                </a:solidFill>
              </a:defRPr>
            </a:lvl8pPr>
            <a:lvl9pPr marL="0" marR="0" indent="0" algn="l" rtl="0">
              <a:spcBef>
                <a:spcPts val="0"/>
              </a:spcBef>
              <a:defRPr sz="1400" b="0" i="0" u="none" strike="noStrike" cap="none" baseline="0">
                <a:solidFill>
                  <a:schemeClr val="dk2"/>
                </a:solidFill>
              </a:defRPr>
            </a:lvl9pPr>
          </a:lstStyle>
          <a:p>
            <a:endParaRPr/>
          </a:p>
        </p:txBody>
      </p:sp>
      <p:sp>
        <p:nvSpPr>
          <p:cNvPr id="173" name="Shape 173"/>
          <p:cNvSpPr txBox="1">
            <a:spLocks noGrp="1"/>
          </p:cNvSpPr>
          <p:nvPr>
            <p:ph type="subTitle" idx="1"/>
          </p:nvPr>
        </p:nvSpPr>
        <p:spPr>
          <a:xfrm>
            <a:off x="435895" y="1871583"/>
            <a:ext cx="8245199" cy="442799"/>
          </a:xfrm>
          <a:prstGeom prst="rect">
            <a:avLst/>
          </a:prstGeom>
          <a:noFill/>
          <a:ln>
            <a:noFill/>
          </a:ln>
        </p:spPr>
        <p:txBody>
          <a:bodyPr lIns="68575" tIns="68575" rIns="68575" bIns="68575" anchor="t" anchorCtr="0"/>
          <a:lstStyle>
            <a:lvl1pPr marL="0" marR="0" indent="0" algn="l" rtl="0">
              <a:spcBef>
                <a:spcPts val="200"/>
              </a:spcBef>
              <a:spcAft>
                <a:spcPts val="500"/>
              </a:spcAft>
              <a:buClr>
                <a:schemeClr val="accent2"/>
              </a:buClr>
              <a:buFont typeface="Noto Symbol"/>
              <a:buNone/>
              <a:defRPr sz="1200" b="0" i="0" u="none" strike="noStrike" cap="none" baseline="0">
                <a:solidFill>
                  <a:schemeClr val="accent2"/>
                </a:solidFill>
                <a:latin typeface="Cabin"/>
                <a:ea typeface="Cabin"/>
                <a:cs typeface="Cabin"/>
                <a:sym typeface="Cabin"/>
              </a:defRPr>
            </a:lvl1pPr>
            <a:lvl2pPr marL="342900" marR="0" indent="0" algn="ctr" rtl="0">
              <a:spcBef>
                <a:spcPts val="200"/>
              </a:spcBef>
              <a:spcAft>
                <a:spcPts val="500"/>
              </a:spcAft>
              <a:buClr>
                <a:schemeClr val="accent2"/>
              </a:buClr>
              <a:buFont typeface="Noto Symbol"/>
              <a:buNone/>
              <a:defRPr sz="1200" b="0" i="0" u="none" strike="noStrike" cap="none" baseline="0">
                <a:solidFill>
                  <a:srgbClr val="888888"/>
                </a:solidFill>
                <a:latin typeface="Cabin"/>
                <a:ea typeface="Cabin"/>
                <a:cs typeface="Cabin"/>
                <a:sym typeface="Cabin"/>
              </a:defRPr>
            </a:lvl2pPr>
            <a:lvl3pPr marL="685800" marR="0" indent="0" algn="ctr" rtl="0">
              <a:spcBef>
                <a:spcPts val="200"/>
              </a:spcBef>
              <a:spcAft>
                <a:spcPts val="500"/>
              </a:spcAft>
              <a:buClr>
                <a:schemeClr val="accent2"/>
              </a:buClr>
              <a:buFont typeface="Noto Symbol"/>
              <a:buNone/>
              <a:defRPr sz="1100" b="0" i="0" u="none" strike="noStrike" cap="none" baseline="0">
                <a:solidFill>
                  <a:srgbClr val="888888"/>
                </a:solidFill>
                <a:latin typeface="Cabin"/>
                <a:ea typeface="Cabin"/>
                <a:cs typeface="Cabin"/>
                <a:sym typeface="Cabin"/>
              </a:defRPr>
            </a:lvl3pPr>
            <a:lvl4pPr marL="10287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4pPr>
            <a:lvl5pPr marL="13716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5pPr>
            <a:lvl6pPr marL="17145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6pPr>
            <a:lvl7pPr marL="20574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7pPr>
            <a:lvl8pPr marL="24003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8pPr>
            <a:lvl9pPr marL="2743200" marR="0" indent="0" algn="ctr" rtl="0">
              <a:spcBef>
                <a:spcPts val="200"/>
              </a:spcBef>
              <a:spcAft>
                <a:spcPts val="500"/>
              </a:spcAft>
              <a:buClr>
                <a:schemeClr val="accent2"/>
              </a:buClr>
              <a:buFont typeface="Noto Symbol"/>
              <a:buNone/>
              <a:defRPr sz="900" b="0" i="0" u="none" strike="noStrike" cap="none" baseline="0">
                <a:solidFill>
                  <a:srgbClr val="888888"/>
                </a:solidFill>
                <a:latin typeface="Cabin"/>
                <a:ea typeface="Cabin"/>
                <a:cs typeface="Cabin"/>
                <a:sym typeface="Cabin"/>
              </a:defRPr>
            </a:lvl9pPr>
          </a:lstStyle>
          <a:p>
            <a:endParaRPr/>
          </a:p>
        </p:txBody>
      </p:sp>
      <p:sp>
        <p:nvSpPr>
          <p:cNvPr id="174" name="Shape 174"/>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75" name="Shape 175"/>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76" name="Shape 176"/>
          <p:cNvSpPr txBox="1">
            <a:spLocks noGrp="1"/>
          </p:cNvSpPr>
          <p:nvPr>
            <p:ph type="sldNum" idx="12"/>
          </p:nvPr>
        </p:nvSpPr>
        <p:spPr>
          <a:xfrm>
            <a:off x="7918725" y="4467102"/>
            <a:ext cx="762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rgbClr val="9F276A"/>
                </a:solidFill>
                <a:latin typeface="Cabin"/>
                <a:ea typeface="Cabin"/>
                <a:cs typeface="Cabin"/>
                <a:sym typeface="Cabin"/>
              </a:rPr>
              <a:t>‹#›</a:t>
            </a:fld>
            <a:endParaRPr lang="en" sz="700" b="0" i="0" u="none" strike="noStrike" cap="none" baseline="0">
              <a:solidFill>
                <a:srgbClr val="9F276A"/>
              </a:solidFill>
              <a:latin typeface="Cabin"/>
              <a:ea typeface="Cabin"/>
              <a:cs typeface="Cabin"/>
              <a:sym typeface="Cabi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7"/>
        <p:cNvGrpSpPr/>
        <p:nvPr/>
      </p:nvGrpSpPr>
      <p:grpSpPr>
        <a:xfrm>
          <a:off x="0" y="0"/>
          <a:ext cx="0" cy="0"/>
          <a:chOff x="0" y="0"/>
          <a:chExt cx="0" cy="0"/>
        </a:xfrm>
      </p:grpSpPr>
      <p:sp>
        <p:nvSpPr>
          <p:cNvPr id="178" name="Shape 178"/>
          <p:cNvSpPr/>
          <p:nvPr/>
        </p:nvSpPr>
        <p:spPr>
          <a:xfrm>
            <a:off x="335862" y="3856480"/>
            <a:ext cx="8468100" cy="9441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79" name="Shape 179"/>
          <p:cNvSpPr txBox="1">
            <a:spLocks noGrp="1"/>
          </p:cNvSpPr>
          <p:nvPr>
            <p:ph type="title"/>
          </p:nvPr>
        </p:nvSpPr>
        <p:spPr>
          <a:xfrm>
            <a:off x="435894" y="2282932"/>
            <a:ext cx="8272200" cy="1123199"/>
          </a:xfrm>
          <a:prstGeom prst="rect">
            <a:avLst/>
          </a:prstGeom>
          <a:noFill/>
          <a:ln>
            <a:noFill/>
          </a:ln>
        </p:spPr>
        <p:txBody>
          <a:bodyPr lIns="68575" tIns="68575" rIns="68575" bIns="68575" anchor="b" anchorCtr="0"/>
          <a:lstStyle>
            <a:lvl1pPr algn="l" rtl="0">
              <a:spcBef>
                <a:spcPts val="0"/>
              </a:spcBef>
              <a:defRPr sz="2700" b="0" cap="none">
                <a:solidFill>
                  <a:schemeClr val="accent1"/>
                </a:solidFil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80" name="Shape 180"/>
          <p:cNvSpPr txBox="1">
            <a:spLocks noGrp="1"/>
          </p:cNvSpPr>
          <p:nvPr>
            <p:ph type="body" idx="1"/>
          </p:nvPr>
        </p:nvSpPr>
        <p:spPr>
          <a:xfrm>
            <a:off x="435893" y="3406062"/>
            <a:ext cx="8272200" cy="450299"/>
          </a:xfrm>
          <a:prstGeom prst="rect">
            <a:avLst/>
          </a:prstGeom>
          <a:noFill/>
          <a:ln>
            <a:noFill/>
          </a:ln>
        </p:spPr>
        <p:txBody>
          <a:bodyPr lIns="68575" tIns="68575" rIns="68575" bIns="68575" anchor="t" anchorCtr="0"/>
          <a:lstStyle>
            <a:lvl1pPr marL="0" indent="0" algn="l" rtl="0">
              <a:spcBef>
                <a:spcPts val="0"/>
              </a:spcBef>
              <a:buClr>
                <a:schemeClr val="accent2"/>
              </a:buClr>
              <a:buFont typeface="Cabin"/>
              <a:buNone/>
              <a:defRPr sz="1400" cap="none">
                <a:solidFill>
                  <a:schemeClr val="accent2"/>
                </a:solidFill>
              </a:defRPr>
            </a:lvl1pPr>
            <a:lvl2pPr marL="342900" indent="0" rtl="0">
              <a:spcBef>
                <a:spcPts val="0"/>
              </a:spcBef>
              <a:buClr>
                <a:srgbClr val="888888"/>
              </a:buClr>
              <a:buFont typeface="Cabin"/>
              <a:buNone/>
              <a:defRPr sz="1400">
                <a:solidFill>
                  <a:srgbClr val="888888"/>
                </a:solidFill>
              </a:defRPr>
            </a:lvl2pPr>
            <a:lvl3pPr marL="685800" indent="0" rtl="0">
              <a:spcBef>
                <a:spcPts val="0"/>
              </a:spcBef>
              <a:buClr>
                <a:srgbClr val="888888"/>
              </a:buClr>
              <a:buFont typeface="Cabin"/>
              <a:buNone/>
              <a:defRPr sz="1200">
                <a:solidFill>
                  <a:srgbClr val="888888"/>
                </a:solidFill>
              </a:defRPr>
            </a:lvl3pPr>
            <a:lvl4pPr marL="1028700" indent="0" rtl="0">
              <a:spcBef>
                <a:spcPts val="0"/>
              </a:spcBef>
              <a:buClr>
                <a:srgbClr val="888888"/>
              </a:buClr>
              <a:buFont typeface="Cabin"/>
              <a:buNone/>
              <a:defRPr sz="1100">
                <a:solidFill>
                  <a:srgbClr val="888888"/>
                </a:solidFill>
              </a:defRPr>
            </a:lvl4pPr>
            <a:lvl5pPr marL="1371600" indent="0" rtl="0">
              <a:spcBef>
                <a:spcPts val="0"/>
              </a:spcBef>
              <a:buClr>
                <a:srgbClr val="888888"/>
              </a:buClr>
              <a:buFont typeface="Cabin"/>
              <a:buNone/>
              <a:defRPr sz="1100">
                <a:solidFill>
                  <a:srgbClr val="888888"/>
                </a:solidFill>
              </a:defRPr>
            </a:lvl5pPr>
            <a:lvl6pPr marL="1714500" indent="0" rtl="0">
              <a:spcBef>
                <a:spcPts val="0"/>
              </a:spcBef>
              <a:buClr>
                <a:srgbClr val="888888"/>
              </a:buClr>
              <a:buFont typeface="Cabin"/>
              <a:buNone/>
              <a:defRPr sz="1100">
                <a:solidFill>
                  <a:srgbClr val="888888"/>
                </a:solidFill>
              </a:defRPr>
            </a:lvl6pPr>
            <a:lvl7pPr marL="2057400" indent="0" rtl="0">
              <a:spcBef>
                <a:spcPts val="0"/>
              </a:spcBef>
              <a:buClr>
                <a:srgbClr val="888888"/>
              </a:buClr>
              <a:buFont typeface="Cabin"/>
              <a:buNone/>
              <a:defRPr sz="1100">
                <a:solidFill>
                  <a:srgbClr val="888888"/>
                </a:solidFill>
              </a:defRPr>
            </a:lvl7pPr>
            <a:lvl8pPr marL="2400300" indent="0" rtl="0">
              <a:spcBef>
                <a:spcPts val="0"/>
              </a:spcBef>
              <a:buClr>
                <a:srgbClr val="888888"/>
              </a:buClr>
              <a:buFont typeface="Cabin"/>
              <a:buNone/>
              <a:defRPr sz="1100">
                <a:solidFill>
                  <a:srgbClr val="888888"/>
                </a:solidFill>
              </a:defRPr>
            </a:lvl8pPr>
            <a:lvl9pPr marL="2743200" indent="0" rtl="0">
              <a:spcBef>
                <a:spcPts val="0"/>
              </a:spcBef>
              <a:buClr>
                <a:srgbClr val="888888"/>
              </a:buClr>
              <a:buFont typeface="Cabin"/>
              <a:buNone/>
              <a:defRPr sz="1100">
                <a:solidFill>
                  <a:srgbClr val="888888"/>
                </a:solidFill>
              </a:defRPr>
            </a:lvl9pPr>
          </a:lstStyle>
          <a:p>
            <a:endParaRPr/>
          </a:p>
        </p:txBody>
      </p:sp>
      <p:sp>
        <p:nvSpPr>
          <p:cNvPr id="181" name="Shape 181"/>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82" name="Shape 182"/>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83" name="Shape 183"/>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rgbClr val="9F276A"/>
                </a:solidFill>
                <a:latin typeface="Cabin"/>
                <a:ea typeface="Cabin"/>
                <a:cs typeface="Cabin"/>
                <a:sym typeface="Cabin"/>
              </a:rPr>
              <a:t>‹#›</a:t>
            </a:fld>
            <a:endParaRPr lang="en" sz="700" b="0" i="0" u="none" strike="noStrike" cap="none" baseline="0">
              <a:solidFill>
                <a:srgbClr val="9F276A"/>
              </a:solidFill>
              <a:latin typeface="Cabin"/>
              <a:ea typeface="Cabin"/>
              <a:cs typeface="Cabin"/>
              <a:sym typeface="Cabi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4"/>
        <p:cNvGrpSpPr/>
        <p:nvPr/>
      </p:nvGrpSpPr>
      <p:grpSpPr>
        <a:xfrm>
          <a:off x="0" y="0"/>
          <a:ext cx="0" cy="0"/>
          <a:chOff x="0" y="0"/>
          <a:chExt cx="0" cy="0"/>
        </a:xfrm>
      </p:grpSpPr>
      <p:sp>
        <p:nvSpPr>
          <p:cNvPr id="185" name="Shape 185"/>
          <p:cNvSpPr/>
          <p:nvPr/>
        </p:nvSpPr>
        <p:spPr>
          <a:xfrm>
            <a:off x="334486" y="454915"/>
            <a:ext cx="8475000" cy="9441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86" name="Shape 186"/>
          <p:cNvSpPr txBox="1">
            <a:spLocks noGrp="1"/>
          </p:cNvSpPr>
          <p:nvPr>
            <p:ph type="title"/>
          </p:nvPr>
        </p:nvSpPr>
        <p:spPr>
          <a:xfrm>
            <a:off x="435894" y="547243"/>
            <a:ext cx="8272200" cy="741299"/>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87" name="Shape 187"/>
          <p:cNvSpPr txBox="1">
            <a:spLocks noGrp="1"/>
          </p:cNvSpPr>
          <p:nvPr>
            <p:ph type="body" idx="1"/>
          </p:nvPr>
        </p:nvSpPr>
        <p:spPr>
          <a:xfrm>
            <a:off x="435894" y="1671002"/>
            <a:ext cx="4066799" cy="2724899"/>
          </a:xfrm>
          <a:prstGeom prst="rect">
            <a:avLst/>
          </a:prstGeom>
          <a:noFill/>
          <a:ln>
            <a:noFill/>
          </a:ln>
        </p:spPr>
        <p:txBody>
          <a:bodyPr lIns="68575" tIns="68575" rIns="68575" bIns="68575" anchor="ctr"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188" name="Shape 188"/>
          <p:cNvSpPr txBox="1">
            <a:spLocks noGrp="1"/>
          </p:cNvSpPr>
          <p:nvPr>
            <p:ph type="body" idx="2"/>
          </p:nvPr>
        </p:nvSpPr>
        <p:spPr>
          <a:xfrm>
            <a:off x="4641312" y="1671002"/>
            <a:ext cx="4066799" cy="2724899"/>
          </a:xfrm>
          <a:prstGeom prst="rect">
            <a:avLst/>
          </a:prstGeom>
          <a:noFill/>
          <a:ln>
            <a:noFill/>
          </a:ln>
        </p:spPr>
        <p:txBody>
          <a:bodyPr lIns="68575" tIns="68575" rIns="68575" bIns="68575" anchor="ctr"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189" name="Shape 189"/>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90" name="Shape 190"/>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191" name="Shape 191"/>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2"/>
        <p:cNvGrpSpPr/>
        <p:nvPr/>
      </p:nvGrpSpPr>
      <p:grpSpPr>
        <a:xfrm>
          <a:off x="0" y="0"/>
          <a:ext cx="0" cy="0"/>
          <a:chOff x="0" y="0"/>
          <a:chExt cx="0" cy="0"/>
        </a:xfrm>
      </p:grpSpPr>
      <p:sp>
        <p:nvSpPr>
          <p:cNvPr id="193" name="Shape 193"/>
          <p:cNvSpPr/>
          <p:nvPr/>
        </p:nvSpPr>
        <p:spPr>
          <a:xfrm>
            <a:off x="334486" y="454915"/>
            <a:ext cx="8475000" cy="9441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94" name="Shape 194"/>
          <p:cNvSpPr txBox="1">
            <a:spLocks noGrp="1"/>
          </p:cNvSpPr>
          <p:nvPr>
            <p:ph type="title"/>
          </p:nvPr>
        </p:nvSpPr>
        <p:spPr>
          <a:xfrm>
            <a:off x="435894" y="547243"/>
            <a:ext cx="8272200" cy="741299"/>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95" name="Shape 195"/>
          <p:cNvSpPr txBox="1">
            <a:spLocks noGrp="1"/>
          </p:cNvSpPr>
          <p:nvPr>
            <p:ph type="body" idx="1"/>
          </p:nvPr>
        </p:nvSpPr>
        <p:spPr>
          <a:xfrm>
            <a:off x="665414" y="1688168"/>
            <a:ext cx="3815400" cy="402000"/>
          </a:xfrm>
          <a:prstGeom prst="rect">
            <a:avLst/>
          </a:prstGeom>
          <a:noFill/>
          <a:ln>
            <a:noFill/>
          </a:ln>
        </p:spPr>
        <p:txBody>
          <a:bodyPr lIns="68575" tIns="68575" rIns="68575" bIns="68575" anchor="b" anchorCtr="0"/>
          <a:lstStyle>
            <a:lvl1pPr marL="0" indent="0" rtl="0">
              <a:spcBef>
                <a:spcPts val="0"/>
              </a:spcBef>
              <a:buClr>
                <a:schemeClr val="accent2"/>
              </a:buClr>
              <a:buFont typeface="Cabin"/>
              <a:buNone/>
              <a:defRPr sz="1700" b="0">
                <a:solidFill>
                  <a:schemeClr val="accent2"/>
                </a:solidFill>
              </a:defRPr>
            </a:lvl1pPr>
            <a:lvl2pPr marL="342900" indent="0" rtl="0">
              <a:spcBef>
                <a:spcPts val="0"/>
              </a:spcBef>
              <a:buFont typeface="Cabin"/>
              <a:buNone/>
              <a:defRPr sz="1500" b="1"/>
            </a:lvl2pPr>
            <a:lvl3pPr marL="685800" indent="0" rtl="0">
              <a:spcBef>
                <a:spcPts val="0"/>
              </a:spcBef>
              <a:buFont typeface="Cabin"/>
              <a:buNone/>
              <a:defRPr sz="1400" b="1"/>
            </a:lvl3pPr>
            <a:lvl4pPr marL="1028700" indent="0" rtl="0">
              <a:spcBef>
                <a:spcPts val="0"/>
              </a:spcBef>
              <a:buFont typeface="Cabin"/>
              <a:buNone/>
              <a:defRPr sz="1200" b="1"/>
            </a:lvl4pPr>
            <a:lvl5pPr marL="1371600" indent="0" rtl="0">
              <a:spcBef>
                <a:spcPts val="0"/>
              </a:spcBef>
              <a:buFont typeface="Cabin"/>
              <a:buNone/>
              <a:defRPr sz="1200" b="1"/>
            </a:lvl5pPr>
            <a:lvl6pPr marL="1714500" indent="0" rtl="0">
              <a:spcBef>
                <a:spcPts val="0"/>
              </a:spcBef>
              <a:buFont typeface="Cabin"/>
              <a:buNone/>
              <a:defRPr sz="1200" b="1"/>
            </a:lvl6pPr>
            <a:lvl7pPr marL="2057400" indent="0" rtl="0">
              <a:spcBef>
                <a:spcPts val="0"/>
              </a:spcBef>
              <a:buFont typeface="Cabin"/>
              <a:buNone/>
              <a:defRPr sz="1200" b="1"/>
            </a:lvl7pPr>
            <a:lvl8pPr marL="2400300" indent="0" rtl="0">
              <a:spcBef>
                <a:spcPts val="0"/>
              </a:spcBef>
              <a:buFont typeface="Cabin"/>
              <a:buNone/>
              <a:defRPr sz="1200" b="1"/>
            </a:lvl8pPr>
            <a:lvl9pPr marL="2743200" indent="0" rtl="0">
              <a:spcBef>
                <a:spcPts val="0"/>
              </a:spcBef>
              <a:buFont typeface="Cabin"/>
              <a:buNone/>
              <a:defRPr sz="1200" b="1"/>
            </a:lvl9pPr>
          </a:lstStyle>
          <a:p>
            <a:endParaRPr/>
          </a:p>
        </p:txBody>
      </p:sp>
      <p:sp>
        <p:nvSpPr>
          <p:cNvPr id="196" name="Shape 196"/>
          <p:cNvSpPr txBox="1">
            <a:spLocks noGrp="1"/>
          </p:cNvSpPr>
          <p:nvPr>
            <p:ph type="body" idx="2"/>
          </p:nvPr>
        </p:nvSpPr>
        <p:spPr>
          <a:xfrm>
            <a:off x="435895" y="2194539"/>
            <a:ext cx="4044899" cy="2201099"/>
          </a:xfrm>
          <a:prstGeom prst="rect">
            <a:avLst/>
          </a:prstGeom>
          <a:noFill/>
          <a:ln>
            <a:noFill/>
          </a:ln>
        </p:spPr>
        <p:txBody>
          <a:bodyPr lIns="68575" tIns="68575" rIns="68575" bIns="68575" anchor="t"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197" name="Shape 197"/>
          <p:cNvSpPr txBox="1">
            <a:spLocks noGrp="1"/>
          </p:cNvSpPr>
          <p:nvPr>
            <p:ph type="body" idx="3"/>
          </p:nvPr>
        </p:nvSpPr>
        <p:spPr>
          <a:xfrm>
            <a:off x="4892801" y="1688168"/>
            <a:ext cx="3815400" cy="414900"/>
          </a:xfrm>
          <a:prstGeom prst="rect">
            <a:avLst/>
          </a:prstGeom>
          <a:noFill/>
          <a:ln>
            <a:noFill/>
          </a:ln>
        </p:spPr>
        <p:txBody>
          <a:bodyPr lIns="68575" tIns="68575" rIns="68575" bIns="68575" anchor="b" anchorCtr="0"/>
          <a:lstStyle>
            <a:lvl1pPr marL="0" indent="0" rtl="0">
              <a:spcBef>
                <a:spcPts val="0"/>
              </a:spcBef>
              <a:buClr>
                <a:schemeClr val="accent2"/>
              </a:buClr>
              <a:buFont typeface="Cabin"/>
              <a:buNone/>
              <a:defRPr sz="1700" b="0">
                <a:solidFill>
                  <a:schemeClr val="accent2"/>
                </a:solidFill>
              </a:defRPr>
            </a:lvl1pPr>
            <a:lvl2pPr marL="342900" indent="0" rtl="0">
              <a:spcBef>
                <a:spcPts val="0"/>
              </a:spcBef>
              <a:buFont typeface="Cabin"/>
              <a:buNone/>
              <a:defRPr sz="1500" b="1"/>
            </a:lvl2pPr>
            <a:lvl3pPr marL="685800" indent="0" rtl="0">
              <a:spcBef>
                <a:spcPts val="0"/>
              </a:spcBef>
              <a:buFont typeface="Cabin"/>
              <a:buNone/>
              <a:defRPr sz="1400" b="1"/>
            </a:lvl3pPr>
            <a:lvl4pPr marL="1028700" indent="0" rtl="0">
              <a:spcBef>
                <a:spcPts val="0"/>
              </a:spcBef>
              <a:buFont typeface="Cabin"/>
              <a:buNone/>
              <a:defRPr sz="1200" b="1"/>
            </a:lvl4pPr>
            <a:lvl5pPr marL="1371600" indent="0" rtl="0">
              <a:spcBef>
                <a:spcPts val="0"/>
              </a:spcBef>
              <a:buFont typeface="Cabin"/>
              <a:buNone/>
              <a:defRPr sz="1200" b="1"/>
            </a:lvl5pPr>
            <a:lvl6pPr marL="1714500" indent="0" rtl="0">
              <a:spcBef>
                <a:spcPts val="0"/>
              </a:spcBef>
              <a:buFont typeface="Cabin"/>
              <a:buNone/>
              <a:defRPr sz="1200" b="1"/>
            </a:lvl6pPr>
            <a:lvl7pPr marL="2057400" indent="0" rtl="0">
              <a:spcBef>
                <a:spcPts val="0"/>
              </a:spcBef>
              <a:buFont typeface="Cabin"/>
              <a:buNone/>
              <a:defRPr sz="1200" b="1"/>
            </a:lvl7pPr>
            <a:lvl8pPr marL="2400300" indent="0" rtl="0">
              <a:spcBef>
                <a:spcPts val="0"/>
              </a:spcBef>
              <a:buFont typeface="Cabin"/>
              <a:buNone/>
              <a:defRPr sz="1200" b="1"/>
            </a:lvl8pPr>
            <a:lvl9pPr marL="2743200" indent="0" rtl="0">
              <a:spcBef>
                <a:spcPts val="0"/>
              </a:spcBef>
              <a:buFont typeface="Cabin"/>
              <a:buNone/>
              <a:defRPr sz="1200" b="1"/>
            </a:lvl9pPr>
          </a:lstStyle>
          <a:p>
            <a:endParaRPr/>
          </a:p>
        </p:txBody>
      </p:sp>
      <p:sp>
        <p:nvSpPr>
          <p:cNvPr id="198" name="Shape 198"/>
          <p:cNvSpPr txBox="1">
            <a:spLocks noGrp="1"/>
          </p:cNvSpPr>
          <p:nvPr>
            <p:ph type="body" idx="4"/>
          </p:nvPr>
        </p:nvSpPr>
        <p:spPr>
          <a:xfrm>
            <a:off x="4663281" y="2194539"/>
            <a:ext cx="4044899" cy="2201099"/>
          </a:xfrm>
          <a:prstGeom prst="rect">
            <a:avLst/>
          </a:prstGeom>
          <a:noFill/>
          <a:ln>
            <a:noFill/>
          </a:ln>
        </p:spPr>
        <p:txBody>
          <a:bodyPr lIns="68575" tIns="68575" rIns="68575" bIns="68575" anchor="t"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199" name="Shape 199"/>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00" name="Shape 200"/>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01" name="Shape 201"/>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2"/>
        <p:cNvGrpSpPr/>
        <p:nvPr/>
      </p:nvGrpSpPr>
      <p:grpSpPr>
        <a:xfrm>
          <a:off x="0" y="0"/>
          <a:ext cx="0" cy="0"/>
          <a:chOff x="0" y="0"/>
          <a:chExt cx="0" cy="0"/>
        </a:xfrm>
      </p:grpSpPr>
      <p:sp>
        <p:nvSpPr>
          <p:cNvPr id="203" name="Shape 203"/>
          <p:cNvSpPr/>
          <p:nvPr/>
        </p:nvSpPr>
        <p:spPr>
          <a:xfrm>
            <a:off x="330512" y="454915"/>
            <a:ext cx="8475000" cy="9441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204" name="Shape 204"/>
          <p:cNvSpPr txBox="1">
            <a:spLocks noGrp="1"/>
          </p:cNvSpPr>
          <p:nvPr>
            <p:ph type="title"/>
          </p:nvPr>
        </p:nvSpPr>
        <p:spPr>
          <a:xfrm>
            <a:off x="431920" y="547243"/>
            <a:ext cx="8272200" cy="741299"/>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05" name="Shape 205"/>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06" name="Shape 206"/>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07" name="Shape 207"/>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8"/>
        <p:cNvGrpSpPr/>
        <p:nvPr/>
      </p:nvGrpSpPr>
      <p:grpSpPr>
        <a:xfrm>
          <a:off x="0" y="0"/>
          <a:ext cx="0" cy="0"/>
          <a:chOff x="0" y="0"/>
          <a:chExt cx="0" cy="0"/>
        </a:xfrm>
      </p:grpSpPr>
      <p:sp>
        <p:nvSpPr>
          <p:cNvPr id="209" name="Shape 209"/>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10" name="Shape 210"/>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11" name="Shape 211"/>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12"/>
        <p:cNvGrpSpPr/>
        <p:nvPr/>
      </p:nvGrpSpPr>
      <p:grpSpPr>
        <a:xfrm>
          <a:off x="0" y="0"/>
          <a:ext cx="0" cy="0"/>
          <a:chOff x="0" y="0"/>
          <a:chExt cx="0" cy="0"/>
        </a:xfrm>
      </p:grpSpPr>
      <p:sp>
        <p:nvSpPr>
          <p:cNvPr id="213" name="Shape 213"/>
          <p:cNvSpPr/>
          <p:nvPr/>
        </p:nvSpPr>
        <p:spPr>
          <a:xfrm>
            <a:off x="335862" y="3856479"/>
            <a:ext cx="8473500" cy="956099"/>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214" name="Shape 214"/>
          <p:cNvSpPr txBox="1">
            <a:spLocks noGrp="1"/>
          </p:cNvSpPr>
          <p:nvPr>
            <p:ph type="title"/>
          </p:nvPr>
        </p:nvSpPr>
        <p:spPr>
          <a:xfrm>
            <a:off x="435893" y="3946721"/>
            <a:ext cx="3682199" cy="517199"/>
          </a:xfrm>
          <a:prstGeom prst="rect">
            <a:avLst/>
          </a:prstGeom>
          <a:noFill/>
          <a:ln>
            <a:noFill/>
          </a:ln>
        </p:spPr>
        <p:txBody>
          <a:bodyPr lIns="68575" tIns="68575" rIns="68575" bIns="68575" anchor="ctr" anchorCtr="0"/>
          <a:lstStyle>
            <a:lvl1pPr algn="l" rtl="0">
              <a:spcBef>
                <a:spcPts val="0"/>
              </a:spcBef>
              <a:defRPr sz="1500" b="0">
                <a:solidFill>
                  <a:srgbClr val="9F276A"/>
                </a:solidFil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15" name="Shape 215"/>
          <p:cNvSpPr txBox="1">
            <a:spLocks noGrp="1"/>
          </p:cNvSpPr>
          <p:nvPr>
            <p:ph type="body" idx="1"/>
          </p:nvPr>
        </p:nvSpPr>
        <p:spPr>
          <a:xfrm>
            <a:off x="335862" y="450900"/>
            <a:ext cx="8469599" cy="3153600"/>
          </a:xfrm>
          <a:prstGeom prst="rect">
            <a:avLst/>
          </a:prstGeom>
          <a:noFill/>
          <a:ln>
            <a:noFill/>
          </a:ln>
        </p:spPr>
        <p:txBody>
          <a:bodyPr lIns="68575" tIns="68575" rIns="68575" bIns="68575" anchor="ctr" anchorCtr="0"/>
          <a:lstStyle>
            <a:lvl1pPr rtl="0">
              <a:spcBef>
                <a:spcPts val="0"/>
              </a:spcBef>
              <a:defRPr sz="1500">
                <a:solidFill>
                  <a:schemeClr val="dk2"/>
                </a:solidFill>
              </a:defRPr>
            </a:lvl1pPr>
            <a:lvl2pPr rtl="0">
              <a:spcBef>
                <a:spcPts val="0"/>
              </a:spcBef>
              <a:defRPr sz="1400">
                <a:solidFill>
                  <a:schemeClr val="dk2"/>
                </a:solidFill>
              </a:defRPr>
            </a:lvl2pPr>
            <a:lvl3pPr rtl="0">
              <a:spcBef>
                <a:spcPts val="0"/>
              </a:spcBef>
              <a:defRPr sz="1200">
                <a:solidFill>
                  <a:schemeClr val="dk2"/>
                </a:solidFill>
              </a:defRPr>
            </a:lvl3pPr>
            <a:lvl4pPr rtl="0">
              <a:spcBef>
                <a:spcPts val="0"/>
              </a:spcBef>
              <a:defRPr sz="1100">
                <a:solidFill>
                  <a:schemeClr val="dk2"/>
                </a:solidFill>
              </a:defRPr>
            </a:lvl4pPr>
            <a:lvl5pPr rtl="0">
              <a:spcBef>
                <a:spcPts val="0"/>
              </a:spcBef>
              <a:defRPr sz="1100">
                <a:solidFill>
                  <a:schemeClr val="dk2"/>
                </a:solidFill>
              </a:defRPr>
            </a:lvl5pPr>
            <a:lvl6pPr rtl="0">
              <a:spcBef>
                <a:spcPts val="0"/>
              </a:spcBef>
              <a:defRPr sz="1100">
                <a:solidFill>
                  <a:schemeClr val="dk2"/>
                </a:solidFill>
              </a:defRPr>
            </a:lvl6pPr>
            <a:lvl7pPr rtl="0">
              <a:spcBef>
                <a:spcPts val="0"/>
              </a:spcBef>
              <a:defRPr sz="1100">
                <a:solidFill>
                  <a:schemeClr val="dk2"/>
                </a:solidFill>
              </a:defRPr>
            </a:lvl7pPr>
            <a:lvl8pPr rtl="0">
              <a:spcBef>
                <a:spcPts val="0"/>
              </a:spcBef>
              <a:defRPr sz="1100">
                <a:solidFill>
                  <a:schemeClr val="dk2"/>
                </a:solidFill>
              </a:defRPr>
            </a:lvl8pPr>
            <a:lvl9pPr rtl="0">
              <a:spcBef>
                <a:spcPts val="0"/>
              </a:spcBef>
              <a:defRPr sz="1100">
                <a:solidFill>
                  <a:schemeClr val="dk2"/>
                </a:solidFill>
              </a:defRPr>
            </a:lvl9pPr>
          </a:lstStyle>
          <a:p>
            <a:endParaRPr/>
          </a:p>
        </p:txBody>
      </p:sp>
      <p:sp>
        <p:nvSpPr>
          <p:cNvPr id="216" name="Shape 216"/>
          <p:cNvSpPr txBox="1">
            <a:spLocks noGrp="1"/>
          </p:cNvSpPr>
          <p:nvPr>
            <p:ph type="body" idx="2"/>
          </p:nvPr>
        </p:nvSpPr>
        <p:spPr>
          <a:xfrm>
            <a:off x="4305617" y="3946721"/>
            <a:ext cx="4402499" cy="517199"/>
          </a:xfrm>
          <a:prstGeom prst="rect">
            <a:avLst/>
          </a:prstGeom>
          <a:noFill/>
          <a:ln>
            <a:noFill/>
          </a:ln>
        </p:spPr>
        <p:txBody>
          <a:bodyPr lIns="68575" tIns="68575" rIns="68575" bIns="68575" anchor="ctr" anchorCtr="0"/>
          <a:lstStyle>
            <a:lvl1pPr marL="0" indent="0" algn="r" rtl="0">
              <a:spcBef>
                <a:spcPts val="0"/>
              </a:spcBef>
              <a:buClr>
                <a:schemeClr val="lt1"/>
              </a:buClr>
              <a:buFont typeface="Cabin"/>
              <a:buNone/>
              <a:defRPr sz="800">
                <a:solidFill>
                  <a:schemeClr val="lt1"/>
                </a:solidFill>
              </a:defRPr>
            </a:lvl1pPr>
            <a:lvl2pPr marL="342900" indent="0" rtl="0">
              <a:spcBef>
                <a:spcPts val="0"/>
              </a:spcBef>
              <a:buFont typeface="Cabin"/>
              <a:buNone/>
              <a:defRPr sz="800"/>
            </a:lvl2pPr>
            <a:lvl3pPr marL="685800" indent="0" rtl="0">
              <a:spcBef>
                <a:spcPts val="0"/>
              </a:spcBef>
              <a:buFont typeface="Cabin"/>
              <a:buNone/>
              <a:defRPr sz="800"/>
            </a:lvl3pPr>
            <a:lvl4pPr marL="1028700" indent="0" rtl="0">
              <a:spcBef>
                <a:spcPts val="0"/>
              </a:spcBef>
              <a:buFont typeface="Cabin"/>
              <a:buNone/>
              <a:defRPr sz="700"/>
            </a:lvl4pPr>
            <a:lvl5pPr marL="1371600" indent="0" rtl="0">
              <a:spcBef>
                <a:spcPts val="0"/>
              </a:spcBef>
              <a:buFont typeface="Cabin"/>
              <a:buNone/>
              <a:defRPr sz="700"/>
            </a:lvl5pPr>
            <a:lvl6pPr marL="1714500" indent="0" rtl="0">
              <a:spcBef>
                <a:spcPts val="0"/>
              </a:spcBef>
              <a:buFont typeface="Cabin"/>
              <a:buNone/>
              <a:defRPr sz="700"/>
            </a:lvl6pPr>
            <a:lvl7pPr marL="2057400" indent="0" rtl="0">
              <a:spcBef>
                <a:spcPts val="0"/>
              </a:spcBef>
              <a:buFont typeface="Cabin"/>
              <a:buNone/>
              <a:defRPr sz="700"/>
            </a:lvl7pPr>
            <a:lvl8pPr marL="2400300" indent="0" rtl="0">
              <a:spcBef>
                <a:spcPts val="0"/>
              </a:spcBef>
              <a:buFont typeface="Cabin"/>
              <a:buNone/>
              <a:defRPr sz="700"/>
            </a:lvl8pPr>
            <a:lvl9pPr marL="2743200" indent="0" rtl="0">
              <a:spcBef>
                <a:spcPts val="0"/>
              </a:spcBef>
              <a:buFont typeface="Cabin"/>
              <a:buNone/>
              <a:defRPr sz="700"/>
            </a:lvl9pPr>
          </a:lstStyle>
          <a:p>
            <a:endParaRPr/>
          </a:p>
        </p:txBody>
      </p:sp>
      <p:sp>
        <p:nvSpPr>
          <p:cNvPr id="217" name="Shape 217"/>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18" name="Shape 218"/>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19" name="Shape 219"/>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rgbClr val="9F276A"/>
                </a:solidFill>
                <a:latin typeface="Cabin"/>
                <a:ea typeface="Cabin"/>
                <a:cs typeface="Cabin"/>
                <a:sym typeface="Cabin"/>
              </a:rPr>
              <a:t>‹#›</a:t>
            </a:fld>
            <a:endParaRPr lang="en" sz="700" b="0" i="0" u="none" strike="noStrike" cap="none" baseline="0">
              <a:solidFill>
                <a:srgbClr val="9F276A"/>
              </a:solidFill>
              <a:latin typeface="Cabin"/>
              <a:ea typeface="Cabin"/>
              <a:cs typeface="Cabin"/>
              <a:sym typeface="Cabi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35894" y="3520041"/>
            <a:ext cx="8272200" cy="425099"/>
          </a:xfrm>
          <a:prstGeom prst="rect">
            <a:avLst/>
          </a:prstGeom>
          <a:noFill/>
          <a:ln>
            <a:noFill/>
          </a:ln>
        </p:spPr>
        <p:txBody>
          <a:bodyPr lIns="68575" tIns="68575" rIns="68575" bIns="68575" anchor="b" anchorCtr="0"/>
          <a:lstStyle>
            <a:lvl1pPr algn="l" rtl="0">
              <a:spcBef>
                <a:spcPts val="0"/>
              </a:spcBef>
              <a:defRPr sz="1800" b="0">
                <a:solidFill>
                  <a:schemeClr val="accent1"/>
                </a:solidFil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22" name="Shape 222"/>
          <p:cNvSpPr>
            <a:spLocks noGrp="1"/>
          </p:cNvSpPr>
          <p:nvPr>
            <p:ph type="pic" idx="2"/>
          </p:nvPr>
        </p:nvSpPr>
        <p:spPr>
          <a:xfrm>
            <a:off x="335862" y="449793"/>
            <a:ext cx="8468100" cy="2667899"/>
          </a:xfrm>
          <a:prstGeom prst="rect">
            <a:avLst/>
          </a:prstGeom>
          <a:noFill/>
          <a:ln>
            <a:noFill/>
          </a:ln>
        </p:spPr>
        <p:txBody>
          <a:bodyPr lIns="68575" tIns="68575" rIns="68575" bIns="68575" anchor="t" anchorCtr="0"/>
          <a:lstStyle>
            <a:lvl1pPr marL="0" marR="0" indent="0" algn="ctr" rtl="0">
              <a:spcBef>
                <a:spcPts val="0"/>
              </a:spcBef>
              <a:buClr>
                <a:schemeClr val="accent2"/>
              </a:buClr>
              <a:buSzPct val="91666"/>
              <a:buFont typeface="Cabin"/>
              <a:buNone/>
              <a:defRPr sz="1200" b="0" i="0" u="none" strike="noStrike" cap="none" baseline="0">
                <a:solidFill>
                  <a:schemeClr val="accent2"/>
                </a:solidFill>
                <a:latin typeface="Cabin"/>
                <a:ea typeface="Cabin"/>
                <a:cs typeface="Cabin"/>
                <a:sym typeface="Cabin"/>
              </a:defRPr>
            </a:lvl1pPr>
            <a:lvl2pPr marL="3429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2pPr>
            <a:lvl3pPr marL="6858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3pPr>
            <a:lvl4pPr marL="10287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4pPr>
            <a:lvl5pPr marL="13716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5pPr>
            <a:lvl6pPr marL="17145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6pPr>
            <a:lvl7pPr marL="20574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7pPr>
            <a:lvl8pPr marL="24003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8pPr>
            <a:lvl9pPr marL="2743200" marR="0" indent="0" algn="l" rtl="0">
              <a:spcBef>
                <a:spcPts val="0"/>
              </a:spcBef>
              <a:buClr>
                <a:schemeClr val="dk1"/>
              </a:buClr>
              <a:buSzPct val="91666"/>
              <a:buFont typeface="Cabin"/>
              <a:buNone/>
              <a:defRPr sz="1200" b="0" i="0" u="none" strike="noStrike" cap="none" baseline="0">
                <a:solidFill>
                  <a:schemeClr val="dk1"/>
                </a:solidFill>
                <a:latin typeface="Cabin"/>
                <a:ea typeface="Cabin"/>
                <a:cs typeface="Cabin"/>
                <a:sym typeface="Cabin"/>
              </a:defRPr>
            </a:lvl9pPr>
          </a:lstStyle>
          <a:p>
            <a:endParaRPr/>
          </a:p>
        </p:txBody>
      </p:sp>
      <p:sp>
        <p:nvSpPr>
          <p:cNvPr id="223" name="Shape 223"/>
          <p:cNvSpPr txBox="1">
            <a:spLocks noGrp="1"/>
          </p:cNvSpPr>
          <p:nvPr>
            <p:ph type="body" idx="1"/>
          </p:nvPr>
        </p:nvSpPr>
        <p:spPr>
          <a:xfrm>
            <a:off x="435893" y="3945095"/>
            <a:ext cx="8272200" cy="449100"/>
          </a:xfrm>
          <a:prstGeom prst="rect">
            <a:avLst/>
          </a:prstGeom>
          <a:noFill/>
          <a:ln>
            <a:noFill/>
          </a:ln>
        </p:spPr>
        <p:txBody>
          <a:bodyPr lIns="68575" tIns="68575" rIns="68575" bIns="68575" anchor="ctr" anchorCtr="0"/>
          <a:lstStyle>
            <a:lvl1pPr marL="0" indent="0" rtl="0">
              <a:spcBef>
                <a:spcPts val="0"/>
              </a:spcBef>
              <a:buFont typeface="Cabin"/>
              <a:buNone/>
              <a:defRPr sz="900"/>
            </a:lvl1pPr>
            <a:lvl2pPr marL="342900" indent="0" rtl="0">
              <a:spcBef>
                <a:spcPts val="0"/>
              </a:spcBef>
              <a:buFont typeface="Cabin"/>
              <a:buNone/>
              <a:defRPr sz="900"/>
            </a:lvl2pPr>
            <a:lvl3pPr marL="685800" indent="0" rtl="0">
              <a:spcBef>
                <a:spcPts val="0"/>
              </a:spcBef>
              <a:buFont typeface="Cabin"/>
              <a:buNone/>
              <a:defRPr sz="800"/>
            </a:lvl3pPr>
            <a:lvl4pPr marL="1028700" indent="0" rtl="0">
              <a:spcBef>
                <a:spcPts val="0"/>
              </a:spcBef>
              <a:buFont typeface="Cabin"/>
              <a:buNone/>
              <a:defRPr sz="700"/>
            </a:lvl4pPr>
            <a:lvl5pPr marL="1371600" indent="0" rtl="0">
              <a:spcBef>
                <a:spcPts val="0"/>
              </a:spcBef>
              <a:buFont typeface="Cabin"/>
              <a:buNone/>
              <a:defRPr sz="700"/>
            </a:lvl5pPr>
            <a:lvl6pPr marL="1714500" indent="0" rtl="0">
              <a:spcBef>
                <a:spcPts val="0"/>
              </a:spcBef>
              <a:buFont typeface="Cabin"/>
              <a:buNone/>
              <a:defRPr sz="700"/>
            </a:lvl6pPr>
            <a:lvl7pPr marL="2057400" indent="0" rtl="0">
              <a:spcBef>
                <a:spcPts val="0"/>
              </a:spcBef>
              <a:buFont typeface="Cabin"/>
              <a:buNone/>
              <a:defRPr sz="700"/>
            </a:lvl7pPr>
            <a:lvl8pPr marL="2400300" indent="0" rtl="0">
              <a:spcBef>
                <a:spcPts val="0"/>
              </a:spcBef>
              <a:buFont typeface="Cabin"/>
              <a:buNone/>
              <a:defRPr sz="700"/>
            </a:lvl8pPr>
            <a:lvl9pPr marL="2743200" indent="0" rtl="0">
              <a:spcBef>
                <a:spcPts val="0"/>
              </a:spcBef>
              <a:buFont typeface="Cabin"/>
              <a:buNone/>
              <a:defRPr sz="700"/>
            </a:lvl9pPr>
          </a:lstStyle>
          <a:p>
            <a:endParaRPr/>
          </a:p>
        </p:txBody>
      </p:sp>
      <p:sp>
        <p:nvSpPr>
          <p:cNvPr id="224" name="Shape 224"/>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25" name="Shape 225"/>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26" name="Shape 226"/>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7"/>
        <p:cNvGrpSpPr/>
        <p:nvPr/>
      </p:nvGrpSpPr>
      <p:grpSpPr>
        <a:xfrm>
          <a:off x="0" y="0"/>
          <a:ext cx="0" cy="0"/>
          <a:chOff x="0" y="0"/>
          <a:chExt cx="0" cy="0"/>
        </a:xfrm>
      </p:grpSpPr>
      <p:sp>
        <p:nvSpPr>
          <p:cNvPr id="228" name="Shape 228"/>
          <p:cNvSpPr/>
          <p:nvPr/>
        </p:nvSpPr>
        <p:spPr>
          <a:xfrm>
            <a:off x="330214" y="460805"/>
            <a:ext cx="8481900" cy="8919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229" name="Shape 229"/>
          <p:cNvSpPr txBox="1">
            <a:spLocks noGrp="1"/>
          </p:cNvSpPr>
          <p:nvPr>
            <p:ph type="title"/>
          </p:nvPr>
        </p:nvSpPr>
        <p:spPr>
          <a:xfrm>
            <a:off x="435893" y="526616"/>
            <a:ext cx="8272200" cy="760500"/>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30" name="Shape 230"/>
          <p:cNvSpPr txBox="1">
            <a:spLocks noGrp="1"/>
          </p:cNvSpPr>
          <p:nvPr>
            <p:ph type="body" idx="1"/>
          </p:nvPr>
        </p:nvSpPr>
        <p:spPr>
          <a:xfrm rot="5400000">
            <a:off x="3250956" y="-1063047"/>
            <a:ext cx="2642099" cy="8272200"/>
          </a:xfrm>
          <a:prstGeom prst="rect">
            <a:avLst/>
          </a:prstGeom>
          <a:noFill/>
          <a:ln>
            <a:noFill/>
          </a:ln>
        </p:spPr>
        <p:txBody>
          <a:bodyPr lIns="68575" tIns="68575" rIns="68575" bIns="68575" anchor="t" anchorCtr="0"/>
          <a:lstStyle>
            <a:lvl1pPr algn="l" rtl="0">
              <a:spcBef>
                <a:spcPts val="0"/>
              </a:spcBef>
              <a:defRPr/>
            </a:lvl1pPr>
            <a:lvl2pPr algn="l" rtl="0">
              <a:spcBef>
                <a:spcPts val="0"/>
              </a:spcBef>
              <a:defRPr/>
            </a:lvl2pPr>
            <a:lvl3pPr algn="l" rtl="0">
              <a:spcBef>
                <a:spcPts val="0"/>
              </a:spcBef>
              <a:defRPr/>
            </a:lvl3pPr>
            <a:lvl4pPr algn="l" rtl="0">
              <a:spcBef>
                <a:spcPts val="0"/>
              </a:spcBef>
              <a:defRPr/>
            </a:lvl4pPr>
            <a:lvl5pPr algn="l" rtl="0">
              <a:spcBef>
                <a:spcPts val="0"/>
              </a:spcBef>
              <a:defRPr/>
            </a:lvl5pPr>
            <a:lvl6pPr rtl="0">
              <a:spcBef>
                <a:spcPts val="0"/>
              </a:spcBef>
              <a:defRPr sz="900">
                <a:solidFill>
                  <a:schemeClr val="dk2"/>
                </a:solidFill>
                <a:latin typeface="Cabin"/>
                <a:ea typeface="Cabin"/>
                <a:cs typeface="Cabin"/>
                <a:sym typeface="Cabin"/>
              </a:defRPr>
            </a:lvl6pPr>
            <a:lvl7pPr rtl="0">
              <a:spcBef>
                <a:spcPts val="0"/>
              </a:spcBef>
              <a:defRPr sz="900">
                <a:solidFill>
                  <a:schemeClr val="dk2"/>
                </a:solidFill>
                <a:latin typeface="Cabin"/>
                <a:ea typeface="Cabin"/>
                <a:cs typeface="Cabin"/>
                <a:sym typeface="Cabin"/>
              </a:defRPr>
            </a:lvl7pPr>
            <a:lvl8pPr rtl="0">
              <a:spcBef>
                <a:spcPts val="0"/>
              </a:spcBef>
              <a:defRPr sz="900">
                <a:solidFill>
                  <a:schemeClr val="dk2"/>
                </a:solidFill>
                <a:latin typeface="Cabin"/>
                <a:ea typeface="Cabin"/>
                <a:cs typeface="Cabin"/>
                <a:sym typeface="Cabin"/>
              </a:defRPr>
            </a:lvl8pPr>
            <a:lvl9pPr rtl="0">
              <a:spcBef>
                <a:spcPts val="0"/>
              </a:spcBef>
              <a:defRPr sz="900">
                <a:solidFill>
                  <a:schemeClr val="dk2"/>
                </a:solidFill>
                <a:latin typeface="Cabin"/>
                <a:ea typeface="Cabin"/>
                <a:cs typeface="Cabin"/>
                <a:sym typeface="Cabin"/>
              </a:defRPr>
            </a:lvl9pPr>
          </a:lstStyle>
          <a:p>
            <a:endParaRPr/>
          </a:p>
        </p:txBody>
      </p:sp>
      <p:sp>
        <p:nvSpPr>
          <p:cNvPr id="231" name="Shape 231"/>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32" name="Shape 232"/>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33" name="Shape 233"/>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34"/>
        <p:cNvGrpSpPr/>
        <p:nvPr/>
      </p:nvGrpSpPr>
      <p:grpSpPr>
        <a:xfrm>
          <a:off x="0" y="0"/>
          <a:ext cx="0" cy="0"/>
          <a:chOff x="0" y="0"/>
          <a:chExt cx="0" cy="0"/>
        </a:xfrm>
      </p:grpSpPr>
      <p:sp>
        <p:nvSpPr>
          <p:cNvPr id="235" name="Shape 235"/>
          <p:cNvSpPr/>
          <p:nvPr/>
        </p:nvSpPr>
        <p:spPr>
          <a:xfrm>
            <a:off x="6629400" y="449793"/>
            <a:ext cx="2180100" cy="43626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236" name="Shape 236"/>
          <p:cNvSpPr txBox="1">
            <a:spLocks noGrp="1"/>
          </p:cNvSpPr>
          <p:nvPr>
            <p:ph type="title"/>
          </p:nvPr>
        </p:nvSpPr>
        <p:spPr>
          <a:xfrm rot="5400000">
            <a:off x="5437323" y="1698994"/>
            <a:ext cx="3887399" cy="1502999"/>
          </a:xfrm>
          <a:prstGeom prst="rect">
            <a:avLst/>
          </a:prstGeom>
          <a:noFill/>
          <a:ln>
            <a:noFill/>
          </a:ln>
        </p:spPr>
        <p:txBody>
          <a:bodyPr lIns="68575" tIns="68575" rIns="68575" bIns="68575" anchor="b" anchorCtr="0"/>
          <a:lstStyle>
            <a:lvl1pPr algn="l" rtl="0">
              <a:spcBef>
                <a:spcPts val="0"/>
              </a:spcBef>
              <a:buClr>
                <a:schemeClr val="lt1"/>
              </a:buClr>
              <a:buFont typeface="Cabin"/>
              <a:buNone/>
              <a:defRPr sz="2100" b="0" cap="none">
                <a:solidFill>
                  <a:schemeClr val="lt1"/>
                </a:solidFill>
                <a:latin typeface="Cabin"/>
                <a:ea typeface="Cabin"/>
                <a:cs typeface="Cabin"/>
                <a:sym typeface="Cabin"/>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37" name="Shape 237"/>
          <p:cNvSpPr txBox="1">
            <a:spLocks noGrp="1"/>
          </p:cNvSpPr>
          <p:nvPr>
            <p:ph type="body" idx="1"/>
          </p:nvPr>
        </p:nvSpPr>
        <p:spPr>
          <a:xfrm rot="5400000">
            <a:off x="1598551" y="-510655"/>
            <a:ext cx="3887399" cy="5922299"/>
          </a:xfrm>
          <a:prstGeom prst="rect">
            <a:avLst/>
          </a:prstGeom>
          <a:noFill/>
          <a:ln>
            <a:noFill/>
          </a:ln>
        </p:spPr>
        <p:txBody>
          <a:bodyPr lIns="68575" tIns="68575" rIns="68575" bIns="68575" anchor="t" anchorCtr="0"/>
          <a:lstStyle>
            <a:lvl1pPr marL="22860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238" name="Shape 238"/>
          <p:cNvSpPr txBox="1">
            <a:spLocks noGrp="1"/>
          </p:cNvSpPr>
          <p:nvPr>
            <p:ph type="dt" idx="10"/>
          </p:nvPr>
        </p:nvSpPr>
        <p:spPr>
          <a:xfrm>
            <a:off x="6745254" y="4467102"/>
            <a:ext cx="995999" cy="273900"/>
          </a:xfrm>
          <a:prstGeom prst="rect">
            <a:avLst/>
          </a:prstGeom>
          <a:noFill/>
          <a:ln>
            <a:noFill/>
          </a:ln>
        </p:spPr>
        <p:txBody>
          <a:bodyPr lIns="68575" tIns="68575" rIns="68575" bIns="68575" anchor="ctr" anchorCtr="0"/>
          <a:lstStyle>
            <a:lvl1pPr marL="0" marR="0" indent="0" algn="r" rtl="0">
              <a:spcBef>
                <a:spcPts val="0"/>
              </a:spcBef>
              <a:defRPr sz="700" b="0" i="0" u="none" strike="noStrike" cap="none" baseline="0">
                <a:solidFill>
                  <a:srgbClr val="9F276A"/>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39" name="Shape 239"/>
          <p:cNvSpPr txBox="1">
            <a:spLocks noGrp="1"/>
          </p:cNvSpPr>
          <p:nvPr>
            <p:ph type="ftr" idx="11"/>
          </p:nvPr>
        </p:nvSpPr>
        <p:spPr>
          <a:xfrm>
            <a:off x="581192" y="4463858"/>
            <a:ext cx="5922299" cy="273900"/>
          </a:xfrm>
          <a:prstGeom prst="rect">
            <a:avLst/>
          </a:prstGeom>
          <a:noFill/>
          <a:ln>
            <a:noFill/>
          </a:ln>
        </p:spPr>
        <p:txBody>
          <a:bodyPr lIns="68575" tIns="68575" rIns="68575" bIns="68575" anchor="ctr" anchorCtr="0"/>
          <a:lstStyle>
            <a:lvl1pPr marL="0" marR="0" indent="0" algn="l" rtl="0">
              <a:spcBef>
                <a:spcPts val="0"/>
              </a:spcBef>
              <a:defRPr sz="700" b="0" i="0" u="none" strike="noStrike" cap="none" baseline="0">
                <a:solidFill>
                  <a:schemeClr val="accent2"/>
                </a:solidFill>
                <a:latin typeface="Cabin"/>
                <a:ea typeface="Cabin"/>
                <a:cs typeface="Cabin"/>
                <a:sym typeface="Cabin"/>
              </a:defRPr>
            </a:lvl1pPr>
            <a:lvl2pPr marL="342900" marR="0" indent="0" algn="l" rtl="0">
              <a:spcBef>
                <a:spcPts val="0"/>
              </a:spcBef>
              <a:defRPr sz="1400" b="0" i="0" u="none" strike="noStrike" cap="none" baseline="0">
                <a:solidFill>
                  <a:schemeClr val="dk1"/>
                </a:solidFill>
                <a:latin typeface="Cabin"/>
                <a:ea typeface="Cabin"/>
                <a:cs typeface="Cabin"/>
                <a:sym typeface="Cabin"/>
              </a:defRPr>
            </a:lvl2pPr>
            <a:lvl3pPr marL="685800" marR="0" indent="0" algn="l" rtl="0">
              <a:spcBef>
                <a:spcPts val="0"/>
              </a:spcBef>
              <a:defRPr sz="1400" b="0" i="0" u="none" strike="noStrike" cap="none" baseline="0">
                <a:solidFill>
                  <a:schemeClr val="dk1"/>
                </a:solidFill>
                <a:latin typeface="Cabin"/>
                <a:ea typeface="Cabin"/>
                <a:cs typeface="Cabin"/>
                <a:sym typeface="Cabin"/>
              </a:defRPr>
            </a:lvl3pPr>
            <a:lvl4pPr marL="1028700" marR="0" indent="0" algn="l" rtl="0">
              <a:spcBef>
                <a:spcPts val="0"/>
              </a:spcBef>
              <a:defRPr sz="1400" b="0" i="0" u="none" strike="noStrike" cap="none" baseline="0">
                <a:solidFill>
                  <a:schemeClr val="dk1"/>
                </a:solidFill>
                <a:latin typeface="Cabin"/>
                <a:ea typeface="Cabin"/>
                <a:cs typeface="Cabin"/>
                <a:sym typeface="Cabin"/>
              </a:defRPr>
            </a:lvl4pPr>
            <a:lvl5pPr marL="1371600" marR="0" indent="0" algn="l" rtl="0">
              <a:spcBef>
                <a:spcPts val="0"/>
              </a:spcBef>
              <a:defRPr sz="1400" b="0" i="0" u="none" strike="noStrike" cap="none" baseline="0">
                <a:solidFill>
                  <a:schemeClr val="dk1"/>
                </a:solidFill>
                <a:latin typeface="Cabin"/>
                <a:ea typeface="Cabin"/>
                <a:cs typeface="Cabin"/>
                <a:sym typeface="Cabin"/>
              </a:defRPr>
            </a:lvl5pPr>
            <a:lvl6pPr marL="1714500" marR="0" indent="0" algn="l" rtl="0">
              <a:spcBef>
                <a:spcPts val="0"/>
              </a:spcBef>
              <a:defRPr sz="1400" b="0" i="0" u="none" strike="noStrike" cap="none" baseline="0">
                <a:solidFill>
                  <a:schemeClr val="dk1"/>
                </a:solidFill>
                <a:latin typeface="Cabin"/>
                <a:ea typeface="Cabin"/>
                <a:cs typeface="Cabin"/>
                <a:sym typeface="Cabin"/>
              </a:defRPr>
            </a:lvl6pPr>
            <a:lvl7pPr marL="2057400" marR="0" indent="0" algn="l" rtl="0">
              <a:spcBef>
                <a:spcPts val="0"/>
              </a:spcBef>
              <a:defRPr sz="1400" b="0" i="0" u="none" strike="noStrike" cap="none" baseline="0">
                <a:solidFill>
                  <a:schemeClr val="dk1"/>
                </a:solidFill>
                <a:latin typeface="Cabin"/>
                <a:ea typeface="Cabin"/>
                <a:cs typeface="Cabin"/>
                <a:sym typeface="Cabin"/>
              </a:defRPr>
            </a:lvl7pPr>
            <a:lvl8pPr marL="2400300" marR="0" indent="0" algn="l" rtl="0">
              <a:spcBef>
                <a:spcPts val="0"/>
              </a:spcBef>
              <a:defRPr sz="1400" b="0" i="0" u="none" strike="noStrike" cap="none" baseline="0">
                <a:solidFill>
                  <a:schemeClr val="dk1"/>
                </a:solidFill>
                <a:latin typeface="Cabin"/>
                <a:ea typeface="Cabin"/>
                <a:cs typeface="Cabin"/>
                <a:sym typeface="Cabin"/>
              </a:defRPr>
            </a:lvl8pPr>
            <a:lvl9pPr marL="2743200" marR="0" indent="0" algn="l" rtl="0">
              <a:spcBef>
                <a:spcPts val="0"/>
              </a:spcBef>
              <a:defRPr sz="1400" b="0" i="0" u="none" strike="noStrike" cap="none" baseline="0">
                <a:solidFill>
                  <a:schemeClr val="dk1"/>
                </a:solidFill>
                <a:latin typeface="Cabin"/>
                <a:ea typeface="Cabin"/>
                <a:cs typeface="Cabin"/>
                <a:sym typeface="Cabin"/>
              </a:defRPr>
            </a:lvl9pPr>
          </a:lstStyle>
          <a:p>
            <a:endParaRPr/>
          </a:p>
        </p:txBody>
      </p:sp>
      <p:sp>
        <p:nvSpPr>
          <p:cNvPr id="240" name="Shape 240"/>
          <p:cNvSpPr txBox="1">
            <a:spLocks noGrp="1"/>
          </p:cNvSpPr>
          <p:nvPr>
            <p:ph type="sldNum" idx="12"/>
          </p:nvPr>
        </p:nvSpPr>
        <p:spPr>
          <a:xfrm>
            <a:off x="7834960" y="4467102"/>
            <a:ext cx="8730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rgbClr val="9F276A"/>
                </a:solidFill>
                <a:latin typeface="Cabin"/>
                <a:ea typeface="Cabin"/>
                <a:cs typeface="Cabin"/>
                <a:sym typeface="Cabin"/>
              </a:rPr>
              <a:t>‹#›</a:t>
            </a:fld>
            <a:endParaRPr lang="en" sz="700" b="0" i="0" u="none" strike="noStrike" cap="none" baseline="0">
              <a:solidFill>
                <a:srgbClr val="9F276A"/>
              </a:solidFill>
              <a:latin typeface="Cabin"/>
              <a:ea typeface="Cabin"/>
              <a:cs typeface="Cabin"/>
              <a:sym typeface="Cabi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9" name="Shape 259"/>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1"/>
        <p:cNvGrpSpPr/>
        <p:nvPr/>
      </p:nvGrpSpPr>
      <p:grpSpPr>
        <a:xfrm>
          <a:off x="0" y="0"/>
          <a:ext cx="0" cy="0"/>
          <a:chOff x="0" y="0"/>
          <a:chExt cx="0" cy="0"/>
        </a:xfrm>
      </p:grpSpPr>
      <p:sp>
        <p:nvSpPr>
          <p:cNvPr id="262" name="Shape 262"/>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buClr>
                <a:schemeClr val="dk1"/>
              </a:buClr>
              <a:buFont typeface="Arial"/>
              <a:buNone/>
              <a:defRPr sz="5200" b="0" i="0" u="none" strike="noStrike" cap="none" baseline="0">
                <a:solidFill>
                  <a:schemeClr val="dk1"/>
                </a:solidFill>
                <a:latin typeface="Arial"/>
                <a:ea typeface="Arial"/>
                <a:cs typeface="Arial"/>
                <a:sym typeface="Arial"/>
              </a:defRPr>
            </a:lvl1pPr>
            <a:lvl2pPr marL="0" marR="0" indent="0" algn="ctr" rtl="0">
              <a:spcBef>
                <a:spcPts val="0"/>
              </a:spcBef>
              <a:buClr>
                <a:schemeClr val="dk1"/>
              </a:buClr>
              <a:buFont typeface="Arial"/>
              <a:buNone/>
              <a:defRPr sz="5200" b="0" i="0" u="none" strike="noStrike" cap="none" baseline="0">
                <a:solidFill>
                  <a:schemeClr val="dk1"/>
                </a:solidFill>
              </a:defRPr>
            </a:lvl2pPr>
            <a:lvl3pPr marL="0" marR="0" indent="0" algn="ctr" rtl="0">
              <a:spcBef>
                <a:spcPts val="0"/>
              </a:spcBef>
              <a:buClr>
                <a:schemeClr val="dk1"/>
              </a:buClr>
              <a:buFont typeface="Arial"/>
              <a:buNone/>
              <a:defRPr sz="5200" b="0" i="0" u="none" strike="noStrike" cap="none" baseline="0">
                <a:solidFill>
                  <a:schemeClr val="dk1"/>
                </a:solidFill>
              </a:defRPr>
            </a:lvl3pPr>
            <a:lvl4pPr marL="0" marR="0" indent="0" algn="ctr" rtl="0">
              <a:spcBef>
                <a:spcPts val="0"/>
              </a:spcBef>
              <a:buClr>
                <a:schemeClr val="dk1"/>
              </a:buClr>
              <a:buFont typeface="Arial"/>
              <a:buNone/>
              <a:defRPr sz="5200" b="0" i="0" u="none" strike="noStrike" cap="none" baseline="0">
                <a:solidFill>
                  <a:schemeClr val="dk1"/>
                </a:solidFill>
              </a:defRPr>
            </a:lvl4pPr>
            <a:lvl5pPr marL="0" marR="0" indent="0" algn="ctr" rtl="0">
              <a:spcBef>
                <a:spcPts val="0"/>
              </a:spcBef>
              <a:buClr>
                <a:schemeClr val="dk1"/>
              </a:buClr>
              <a:buFont typeface="Arial"/>
              <a:buNone/>
              <a:defRPr sz="5200" b="0" i="0" u="none" strike="noStrike" cap="none" baseline="0">
                <a:solidFill>
                  <a:schemeClr val="dk1"/>
                </a:solidFill>
              </a:defRPr>
            </a:lvl5pPr>
            <a:lvl6pPr marL="0" marR="0" indent="0" algn="ctr" rtl="0">
              <a:spcBef>
                <a:spcPts val="0"/>
              </a:spcBef>
              <a:buClr>
                <a:schemeClr val="dk1"/>
              </a:buClr>
              <a:buFont typeface="Arial"/>
              <a:buNone/>
              <a:defRPr sz="5200" b="0" i="0" u="none" strike="noStrike" cap="none" baseline="0">
                <a:solidFill>
                  <a:schemeClr val="dk1"/>
                </a:solidFill>
              </a:defRPr>
            </a:lvl6pPr>
            <a:lvl7pPr marL="0" marR="0" indent="0" algn="ctr" rtl="0">
              <a:spcBef>
                <a:spcPts val="0"/>
              </a:spcBef>
              <a:buClr>
                <a:schemeClr val="dk1"/>
              </a:buClr>
              <a:buFont typeface="Arial"/>
              <a:buNone/>
              <a:defRPr sz="5200" b="0" i="0" u="none" strike="noStrike" cap="none" baseline="0">
                <a:solidFill>
                  <a:schemeClr val="dk1"/>
                </a:solidFill>
              </a:defRPr>
            </a:lvl7pPr>
            <a:lvl8pPr marL="0" marR="0" indent="0" algn="ctr" rtl="0">
              <a:spcBef>
                <a:spcPts val="0"/>
              </a:spcBef>
              <a:buClr>
                <a:schemeClr val="dk1"/>
              </a:buClr>
              <a:buFont typeface="Arial"/>
              <a:buNone/>
              <a:defRPr sz="5200" b="0" i="0" u="none" strike="noStrike" cap="none" baseline="0">
                <a:solidFill>
                  <a:schemeClr val="dk1"/>
                </a:solidFill>
              </a:defRPr>
            </a:lvl8pPr>
            <a:lvl9pPr marL="0" marR="0" indent="0" algn="ctr" rtl="0">
              <a:spcBef>
                <a:spcPts val="0"/>
              </a:spcBef>
              <a:buClr>
                <a:schemeClr val="dk1"/>
              </a:buClr>
              <a:buFont typeface="Arial"/>
              <a:buNone/>
              <a:defRPr sz="5200" b="0" i="0" u="none" strike="noStrike" cap="none" baseline="0">
                <a:solidFill>
                  <a:schemeClr val="dk1"/>
                </a:solidFill>
              </a:defRPr>
            </a:lvl9pPr>
          </a:lstStyle>
          <a:p>
            <a:endParaRPr/>
          </a:p>
        </p:txBody>
      </p:sp>
      <p:sp>
        <p:nvSpPr>
          <p:cNvPr id="263" name="Shape 263"/>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1pPr>
            <a:lvl2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2pPr>
            <a:lvl3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3pPr>
            <a:lvl4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4pPr>
            <a:lvl5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5pPr>
            <a:lvl6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6pPr>
            <a:lvl7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7pPr>
            <a:lvl8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8pPr>
            <a:lvl9pPr marL="0" marR="0" indent="0" algn="ctr" rtl="0">
              <a:lnSpc>
                <a:spcPct val="100000"/>
              </a:lnSpc>
              <a:spcBef>
                <a:spcPts val="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9pPr>
          </a:lstStyle>
          <a:p>
            <a:endParaRPr/>
          </a:p>
        </p:txBody>
      </p:sp>
      <p:sp>
        <p:nvSpPr>
          <p:cNvPr id="264" name="Shape 264"/>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algn="ctr" rtl="0">
              <a:spcBef>
                <a:spcPts val="0"/>
              </a:spcBef>
              <a:defRPr sz="3600"/>
            </a:lvl1pPr>
            <a:lvl2pPr algn="ctr" rtl="0">
              <a:spcBef>
                <a:spcPts val="0"/>
              </a:spcBef>
              <a:defRPr sz="3600"/>
            </a:lvl2pPr>
            <a:lvl3pPr algn="ctr" rtl="0">
              <a:spcBef>
                <a:spcPts val="0"/>
              </a:spcBef>
              <a:defRPr sz="3600"/>
            </a:lvl3pPr>
            <a:lvl4pPr algn="ctr" rtl="0">
              <a:spcBef>
                <a:spcPts val="0"/>
              </a:spcBef>
              <a:defRPr sz="3600"/>
            </a:lvl4pPr>
            <a:lvl5pPr algn="ctr" rtl="0">
              <a:spcBef>
                <a:spcPts val="0"/>
              </a:spcBef>
              <a:defRPr sz="3600"/>
            </a:lvl5pPr>
            <a:lvl6pPr algn="ctr" rtl="0">
              <a:spcBef>
                <a:spcPts val="0"/>
              </a:spcBef>
              <a:defRPr sz="3600"/>
            </a:lvl6pPr>
            <a:lvl7pPr algn="ctr" rtl="0">
              <a:spcBef>
                <a:spcPts val="0"/>
              </a:spcBef>
              <a:defRPr sz="3600"/>
            </a:lvl7pPr>
            <a:lvl8pPr algn="ctr" rtl="0">
              <a:spcBef>
                <a:spcPts val="0"/>
              </a:spcBef>
              <a:defRPr sz="3600"/>
            </a:lvl8pPr>
            <a:lvl9pPr algn="ctr" rtl="0">
              <a:spcBef>
                <a:spcPts val="0"/>
              </a:spcBef>
              <a:defRPr sz="3600"/>
            </a:lvl9pPr>
          </a:lstStyle>
          <a:p>
            <a:endParaRPr/>
          </a:p>
        </p:txBody>
      </p:sp>
      <p:sp>
        <p:nvSpPr>
          <p:cNvPr id="267" name="Shape 26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0" name="Shape 270"/>
          <p:cNvSpPr txBox="1">
            <a:spLocks noGrp="1"/>
          </p:cNvSpPr>
          <p:nvPr>
            <p:ph type="body" idx="1"/>
          </p:nvPr>
        </p:nvSpPr>
        <p:spPr>
          <a:xfrm>
            <a:off x="311700" y="1152475"/>
            <a:ext cx="3999899" cy="3416400"/>
          </a:xfrm>
          <a:prstGeom prst="rect">
            <a:avLst/>
          </a:prstGeom>
          <a:noFill/>
          <a:ln>
            <a:noFill/>
          </a:ln>
        </p:spPr>
        <p:txBody>
          <a:bodyPr lIns="91425" tIns="91425" rIns="91425" bIns="91425" anchor="t" anchorCtr="0"/>
          <a:lstStyle>
            <a:lvl1pPr rtl="0">
              <a:spcBef>
                <a:spcPts val="0"/>
              </a:spcBef>
              <a:defRPr sz="14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271" name="Shape 271"/>
          <p:cNvSpPr txBox="1">
            <a:spLocks noGrp="1"/>
          </p:cNvSpPr>
          <p:nvPr>
            <p:ph type="body" idx="2"/>
          </p:nvPr>
        </p:nvSpPr>
        <p:spPr>
          <a:xfrm>
            <a:off x="4832400" y="1152475"/>
            <a:ext cx="3999899" cy="3416400"/>
          </a:xfrm>
          <a:prstGeom prst="rect">
            <a:avLst/>
          </a:prstGeom>
          <a:noFill/>
          <a:ln>
            <a:noFill/>
          </a:ln>
        </p:spPr>
        <p:txBody>
          <a:bodyPr lIns="91425" tIns="91425" rIns="91425" bIns="91425" anchor="t" anchorCtr="0"/>
          <a:lstStyle>
            <a:lvl1pPr rtl="0">
              <a:spcBef>
                <a:spcPts val="0"/>
              </a:spcBef>
              <a:defRPr sz="14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272" name="Shape 27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5" name="Shape 27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rtl="0">
              <a:spcBef>
                <a:spcPts val="0"/>
              </a:spcBef>
              <a:defRPr sz="2400"/>
            </a:lvl1pPr>
            <a:lvl2pPr rtl="0">
              <a:spcBef>
                <a:spcPts val="0"/>
              </a:spcBef>
              <a:defRPr sz="2400"/>
            </a:lvl2pPr>
            <a:lvl3pPr rtl="0">
              <a:spcBef>
                <a:spcPts val="0"/>
              </a:spcBef>
              <a:defRPr sz="2400"/>
            </a:lvl3pPr>
            <a:lvl4pPr rtl="0">
              <a:spcBef>
                <a:spcPts val="0"/>
              </a:spcBef>
              <a:defRPr sz="2400"/>
            </a:lvl4pPr>
            <a:lvl5pPr rtl="0">
              <a:spcBef>
                <a:spcPts val="0"/>
              </a:spcBef>
              <a:defRPr sz="2400"/>
            </a:lvl5pPr>
            <a:lvl6pPr rtl="0">
              <a:spcBef>
                <a:spcPts val="0"/>
              </a:spcBef>
              <a:defRPr sz="2400"/>
            </a:lvl6pPr>
            <a:lvl7pPr rtl="0">
              <a:spcBef>
                <a:spcPts val="0"/>
              </a:spcBef>
              <a:defRPr sz="2400"/>
            </a:lvl7pPr>
            <a:lvl8pPr rtl="0">
              <a:spcBef>
                <a:spcPts val="0"/>
              </a:spcBef>
              <a:defRPr sz="2400"/>
            </a:lvl8pPr>
            <a:lvl9pPr rtl="0">
              <a:spcBef>
                <a:spcPts val="0"/>
              </a:spcBef>
              <a:defRPr sz="2400"/>
            </a:lvl9pPr>
          </a:lstStyle>
          <a:p>
            <a:endParaRPr/>
          </a:p>
        </p:txBody>
      </p:sp>
      <p:sp>
        <p:nvSpPr>
          <p:cNvPr id="278" name="Shape 278"/>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rtl="0">
              <a:spcBef>
                <a:spcPts val="0"/>
              </a:spcBef>
              <a:defRPr sz="12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279" name="Shape 27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Main point">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90250" y="450150"/>
            <a:ext cx="6367800" cy="4090800"/>
          </a:xfrm>
          <a:prstGeom prst="rect">
            <a:avLst/>
          </a:prstGeom>
          <a:noFill/>
          <a:ln>
            <a:noFill/>
          </a:ln>
        </p:spPr>
        <p:txBody>
          <a:bodyPr lIns="91425" tIns="91425" rIns="91425" bIns="91425" anchor="ctr" anchorCtr="0"/>
          <a:lstStyle>
            <a:lvl1pPr rtl="0">
              <a:spcBef>
                <a:spcPts val="0"/>
              </a:spcBef>
              <a:defRPr sz="4800"/>
            </a:lvl1pPr>
            <a:lvl2pPr rtl="0">
              <a:spcBef>
                <a:spcPts val="0"/>
              </a:spcBef>
              <a:defRPr sz="4800"/>
            </a:lvl2pPr>
            <a:lvl3pPr rtl="0">
              <a:spcBef>
                <a:spcPts val="0"/>
              </a:spcBef>
              <a:defRPr sz="4800"/>
            </a:lvl3pPr>
            <a:lvl4pPr rtl="0">
              <a:spcBef>
                <a:spcPts val="0"/>
              </a:spcBef>
              <a:defRPr sz="4800"/>
            </a:lvl4pPr>
            <a:lvl5pPr rtl="0">
              <a:spcBef>
                <a:spcPts val="0"/>
              </a:spcBef>
              <a:defRPr sz="4800"/>
            </a:lvl5pPr>
            <a:lvl6pPr rtl="0">
              <a:spcBef>
                <a:spcPts val="0"/>
              </a:spcBef>
              <a:defRPr sz="4800"/>
            </a:lvl6pPr>
            <a:lvl7pPr rtl="0">
              <a:spcBef>
                <a:spcPts val="0"/>
              </a:spcBef>
              <a:defRPr sz="4800"/>
            </a:lvl7pPr>
            <a:lvl8pPr rtl="0">
              <a:spcBef>
                <a:spcPts val="0"/>
              </a:spcBef>
              <a:defRPr sz="4800"/>
            </a:lvl8pPr>
            <a:lvl9pPr rtl="0">
              <a:spcBef>
                <a:spcPts val="0"/>
              </a:spcBef>
              <a:defRPr sz="4800"/>
            </a:lvl9pPr>
          </a:lstStyle>
          <a:p>
            <a:endParaRPr/>
          </a:p>
        </p:txBody>
      </p:sp>
      <p:sp>
        <p:nvSpPr>
          <p:cNvPr id="282" name="Shape 28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83"/>
        <p:cNvGrpSpPr/>
        <p:nvPr/>
      </p:nvGrpSpPr>
      <p:grpSpPr>
        <a:xfrm>
          <a:off x="0" y="0"/>
          <a:ext cx="0" cy="0"/>
          <a:chOff x="0" y="0"/>
          <a:chExt cx="0" cy="0"/>
        </a:xfrm>
      </p:grpSpPr>
      <p:sp>
        <p:nvSpPr>
          <p:cNvPr id="284" name="Shape 284"/>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285" name="Shape 285"/>
          <p:cNvSpPr txBox="1">
            <a:spLocks noGrp="1"/>
          </p:cNvSpPr>
          <p:nvPr>
            <p:ph type="title"/>
          </p:nvPr>
        </p:nvSpPr>
        <p:spPr>
          <a:xfrm>
            <a:off x="265500" y="1233175"/>
            <a:ext cx="4045199" cy="1482300"/>
          </a:xfrm>
          <a:prstGeom prst="rect">
            <a:avLst/>
          </a:prstGeom>
          <a:noFill/>
          <a:ln>
            <a:noFill/>
          </a:ln>
        </p:spPr>
        <p:txBody>
          <a:bodyPr lIns="91425" tIns="91425" rIns="91425" bIns="91425" anchor="b" anchorCtr="0"/>
          <a:lstStyle>
            <a:lvl1pPr algn="ctr" rtl="0">
              <a:spcBef>
                <a:spcPts val="0"/>
              </a:spcBef>
              <a:defRPr sz="4200"/>
            </a:lvl1pPr>
            <a:lvl2pPr algn="ctr" rtl="0">
              <a:spcBef>
                <a:spcPts val="0"/>
              </a:spcBef>
              <a:defRPr sz="4200"/>
            </a:lvl2pPr>
            <a:lvl3pPr algn="ctr" rtl="0">
              <a:spcBef>
                <a:spcPts val="0"/>
              </a:spcBef>
              <a:defRPr sz="4200"/>
            </a:lvl3pPr>
            <a:lvl4pPr algn="ctr" rtl="0">
              <a:spcBef>
                <a:spcPts val="0"/>
              </a:spcBef>
              <a:defRPr sz="4200"/>
            </a:lvl4pPr>
            <a:lvl5pPr algn="ctr" rtl="0">
              <a:spcBef>
                <a:spcPts val="0"/>
              </a:spcBef>
              <a:defRPr sz="4200"/>
            </a:lvl5pPr>
            <a:lvl6pPr algn="ctr" rtl="0">
              <a:spcBef>
                <a:spcPts val="0"/>
              </a:spcBef>
              <a:defRPr sz="4200"/>
            </a:lvl6pPr>
            <a:lvl7pPr algn="ctr" rtl="0">
              <a:spcBef>
                <a:spcPts val="0"/>
              </a:spcBef>
              <a:defRPr sz="4200"/>
            </a:lvl7pPr>
            <a:lvl8pPr algn="ctr" rtl="0">
              <a:spcBef>
                <a:spcPts val="0"/>
              </a:spcBef>
              <a:defRPr sz="4200"/>
            </a:lvl8pPr>
            <a:lvl9pPr algn="ctr" rtl="0">
              <a:spcBef>
                <a:spcPts val="0"/>
              </a:spcBef>
              <a:defRPr sz="4200"/>
            </a:lvl9pPr>
          </a:lstStyle>
          <a:p>
            <a:endParaRPr/>
          </a:p>
        </p:txBody>
      </p:sp>
      <p:sp>
        <p:nvSpPr>
          <p:cNvPr id="286" name="Shape 286"/>
          <p:cNvSpPr txBox="1">
            <a:spLocks noGrp="1"/>
          </p:cNvSpPr>
          <p:nvPr>
            <p:ph type="subTitle" idx="1"/>
          </p:nvPr>
        </p:nvSpPr>
        <p:spPr>
          <a:xfrm>
            <a:off x="265500" y="2803075"/>
            <a:ext cx="4045199" cy="12351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1pPr>
            <a:lvl2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2pPr>
            <a:lvl3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3pPr>
            <a:lvl4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4pPr>
            <a:lvl5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5pPr>
            <a:lvl6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6pPr>
            <a:lvl7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7pPr>
            <a:lvl8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8pPr>
            <a:lvl9pPr marL="0" marR="0" indent="0" algn="ctr" rtl="0">
              <a:lnSpc>
                <a:spcPct val="100000"/>
              </a:lnSpc>
              <a:spcBef>
                <a:spcPts val="0"/>
              </a:spcBef>
              <a:spcAft>
                <a:spcPts val="0"/>
              </a:spcAft>
              <a:buClr>
                <a:schemeClr val="dk2"/>
              </a:buClr>
              <a:buFont typeface="Arial"/>
              <a:buNone/>
              <a:defRPr sz="2100" b="0" i="0" u="none" strike="noStrike" cap="none" baseline="0">
                <a:solidFill>
                  <a:schemeClr val="dk2"/>
                </a:solidFill>
                <a:latin typeface="Arial"/>
                <a:ea typeface="Arial"/>
                <a:cs typeface="Arial"/>
                <a:sym typeface="Arial"/>
              </a:defRPr>
            </a:lvl9pPr>
          </a:lstStyle>
          <a:p>
            <a:endParaRPr/>
          </a:p>
        </p:txBody>
      </p:sp>
      <p:sp>
        <p:nvSpPr>
          <p:cNvPr id="287" name="Shape 287"/>
          <p:cNvSpPr txBox="1">
            <a:spLocks noGrp="1"/>
          </p:cNvSpPr>
          <p:nvPr>
            <p:ph type="body" idx="2"/>
          </p:nvPr>
        </p:nvSpPr>
        <p:spPr>
          <a:xfrm>
            <a:off x="4939500" y="724074"/>
            <a:ext cx="3837000" cy="36950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8" name="Shape 28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aption">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rtl="0">
              <a:lnSpc>
                <a:spcPct val="100000"/>
              </a:lnSpc>
              <a:spcBef>
                <a:spcPts val="0"/>
              </a:spcBef>
              <a:spcAft>
                <a:spcPts val="0"/>
              </a:spcAft>
              <a:buFont typeface="Arial"/>
              <a:buNone/>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291" name="Shape 291"/>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ig number">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311700" y="1106125"/>
            <a:ext cx="8520599" cy="1963500"/>
          </a:xfrm>
          <a:prstGeom prst="rect">
            <a:avLst/>
          </a:prstGeom>
          <a:noFill/>
          <a:ln>
            <a:noFill/>
          </a:ln>
        </p:spPr>
        <p:txBody>
          <a:bodyPr lIns="91425" tIns="91425" rIns="91425" bIns="91425" anchor="b" anchorCtr="0"/>
          <a:lstStyle>
            <a:lvl1pPr algn="ctr" rtl="0">
              <a:spcBef>
                <a:spcPts val="0"/>
              </a:spcBef>
              <a:defRPr sz="12000"/>
            </a:lvl1pPr>
            <a:lvl2pPr algn="ctr" rtl="0">
              <a:spcBef>
                <a:spcPts val="0"/>
              </a:spcBef>
              <a:defRPr sz="12000"/>
            </a:lvl2pPr>
            <a:lvl3pPr algn="ctr" rtl="0">
              <a:spcBef>
                <a:spcPts val="0"/>
              </a:spcBef>
              <a:defRPr sz="12000"/>
            </a:lvl3pPr>
            <a:lvl4pPr algn="ctr" rtl="0">
              <a:spcBef>
                <a:spcPts val="0"/>
              </a:spcBef>
              <a:defRPr sz="12000"/>
            </a:lvl4pPr>
            <a:lvl5pPr algn="ctr" rtl="0">
              <a:spcBef>
                <a:spcPts val="0"/>
              </a:spcBef>
              <a:defRPr sz="12000"/>
            </a:lvl5pPr>
            <a:lvl6pPr algn="ctr" rtl="0">
              <a:spcBef>
                <a:spcPts val="0"/>
              </a:spcBef>
              <a:defRPr sz="12000"/>
            </a:lvl6pPr>
            <a:lvl7pPr algn="ctr" rtl="0">
              <a:spcBef>
                <a:spcPts val="0"/>
              </a:spcBef>
              <a:defRPr sz="12000"/>
            </a:lvl7pPr>
            <a:lvl8pPr algn="ctr" rtl="0">
              <a:spcBef>
                <a:spcPts val="0"/>
              </a:spcBef>
              <a:defRPr sz="12000"/>
            </a:lvl8pPr>
            <a:lvl9pPr algn="ctr" rtl="0">
              <a:spcBef>
                <a:spcPts val="0"/>
              </a:spcBef>
              <a:defRPr sz="12000"/>
            </a:lvl9pPr>
          </a:lstStyle>
          <a:p>
            <a:endParaRPr/>
          </a:p>
        </p:txBody>
      </p:sp>
      <p:sp>
        <p:nvSpPr>
          <p:cNvPr id="294" name="Shape 294"/>
          <p:cNvSpPr txBox="1">
            <a:spLocks noGrp="1"/>
          </p:cNvSpPr>
          <p:nvPr>
            <p:ph type="body" idx="1"/>
          </p:nvPr>
        </p:nvSpPr>
        <p:spPr>
          <a:xfrm>
            <a:off x="311700" y="3152225"/>
            <a:ext cx="8520599" cy="1300800"/>
          </a:xfrm>
          <a:prstGeom prst="rect">
            <a:avLst/>
          </a:prstGeom>
          <a:noFill/>
          <a:ln>
            <a:noFill/>
          </a:ln>
        </p:spPr>
        <p:txBody>
          <a:bodyPr lIns="91425" tIns="91425" rIns="91425" bIns="91425" anchor="t" anchorCtr="0"/>
          <a:lstStyle>
            <a:lvl1pPr algn="ctr" rtl="0">
              <a:spcBef>
                <a:spcPts val="0"/>
              </a:spcBef>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algn="ctr" rtl="0">
              <a:spcBef>
                <a:spcPts val="0"/>
              </a:spcBef>
              <a:defRPr/>
            </a:lvl6pPr>
            <a:lvl7pPr algn="ctr" rtl="0">
              <a:spcBef>
                <a:spcPts val="0"/>
              </a:spcBef>
              <a:defRPr/>
            </a:lvl7pPr>
            <a:lvl8pPr algn="ctr" rtl="0">
              <a:spcBef>
                <a:spcPts val="0"/>
              </a:spcBef>
              <a:defRPr/>
            </a:lvl8pPr>
            <a:lvl9pPr algn="ctr" rtl="0">
              <a:spcBef>
                <a:spcPts val="0"/>
              </a:spcBef>
              <a:defRPr/>
            </a:lvl9pPr>
          </a:lstStyle>
          <a:p>
            <a:endParaRPr/>
          </a:p>
        </p:txBody>
      </p:sp>
      <p:sp>
        <p:nvSpPr>
          <p:cNvPr id="295" name="Shape 29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6"/>
        <p:cNvGrpSpPr/>
        <p:nvPr/>
      </p:nvGrpSpPr>
      <p:grpSpPr>
        <a:xfrm>
          <a:off x="0" y="0"/>
          <a:ext cx="0" cy="0"/>
          <a:chOff x="0" y="0"/>
          <a:chExt cx="0" cy="0"/>
        </a:xfrm>
      </p:grpSpPr>
      <p:sp>
        <p:nvSpPr>
          <p:cNvPr id="297" name="Shape 29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Pr>
              <a:t>‹#›</a:t>
            </a:fld>
            <a:endParaRPr lang="en"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629841" y="342900"/>
            <a:ext cx="2949299" cy="1200299"/>
          </a:xfrm>
          <a:prstGeom prst="rect">
            <a:avLst/>
          </a:prstGeom>
          <a:noFill/>
          <a:ln>
            <a:noFill/>
          </a:ln>
        </p:spPr>
        <p:txBody>
          <a:bodyPr lIns="91425" tIns="91425" rIns="91425" bIns="91425" anchor="b" anchorCtr="0"/>
          <a:lstStyle>
            <a:lvl1pPr rtl="0">
              <a:spcBef>
                <a:spcPts val="0"/>
              </a:spcBef>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1" name="Shape 331"/>
          <p:cNvSpPr>
            <a:spLocks noGrp="1"/>
          </p:cNvSpPr>
          <p:nvPr>
            <p:ph type="pic" idx="2"/>
          </p:nvPr>
        </p:nvSpPr>
        <p:spPr>
          <a:xfrm>
            <a:off x="3887391" y="740568"/>
            <a:ext cx="4629299" cy="3655200"/>
          </a:xfrm>
          <a:prstGeom prst="rect">
            <a:avLst/>
          </a:prstGeom>
          <a:noFill/>
          <a:ln>
            <a:noFill/>
          </a:ln>
        </p:spPr>
        <p:txBody>
          <a:bodyPr lIns="91425" tIns="91425" rIns="91425" bIns="91425" anchor="ctr" anchorCtr="0"/>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332" name="Shape 332"/>
          <p:cNvSpPr txBox="1">
            <a:spLocks noGrp="1"/>
          </p:cNvSpPr>
          <p:nvPr>
            <p:ph type="body" idx="1"/>
          </p:nvPr>
        </p:nvSpPr>
        <p:spPr>
          <a:xfrm>
            <a:off x="629841" y="1543050"/>
            <a:ext cx="2949299" cy="2858699"/>
          </a:xfrm>
          <a:prstGeom prst="rect">
            <a:avLst/>
          </a:prstGeom>
          <a:noFill/>
          <a:ln>
            <a:noFill/>
          </a:ln>
        </p:spPr>
        <p:txBody>
          <a:bodyPr lIns="91425" tIns="91425" rIns="91425" bIns="91425" anchor="t" anchorCtr="0"/>
          <a:lstStyle>
            <a:lvl1pPr marL="0" indent="0" rtl="0">
              <a:spcBef>
                <a:spcPts val="0"/>
              </a:spcBef>
              <a:buFont typeface="Calibri"/>
              <a:buNone/>
              <a:defRPr sz="1600"/>
            </a:lvl1pPr>
            <a:lvl2pPr marL="457200" indent="0" rtl="0">
              <a:spcBef>
                <a:spcPts val="0"/>
              </a:spcBef>
              <a:buFont typeface="Calibri"/>
              <a:buNone/>
              <a:defRPr sz="1400"/>
            </a:lvl2pPr>
            <a:lvl3pPr marL="914400" indent="0" rtl="0">
              <a:spcBef>
                <a:spcPts val="0"/>
              </a:spcBef>
              <a:buFont typeface="Calibri"/>
              <a:buNone/>
              <a:defRPr sz="1200"/>
            </a:lvl3pPr>
            <a:lvl4pPr marL="1371600" indent="0" rtl="0">
              <a:spcBef>
                <a:spcPts val="0"/>
              </a:spcBef>
              <a:buFont typeface="Calibri"/>
              <a:buNone/>
              <a:defRPr sz="1000"/>
            </a:lvl4pPr>
            <a:lvl5pPr marL="1828800" indent="0" rtl="0">
              <a:spcBef>
                <a:spcPts val="0"/>
              </a:spcBef>
              <a:buFont typeface="Calibri"/>
              <a:buNone/>
              <a:defRPr sz="1000"/>
            </a:lvl5pPr>
            <a:lvl6pPr marL="2286000" indent="0" rtl="0">
              <a:spcBef>
                <a:spcPts val="0"/>
              </a:spcBef>
              <a:buFont typeface="Calibri"/>
              <a:buNone/>
              <a:defRPr sz="1000"/>
            </a:lvl6pPr>
            <a:lvl7pPr marL="2743200" indent="0" rtl="0">
              <a:spcBef>
                <a:spcPts val="0"/>
              </a:spcBef>
              <a:buFont typeface="Calibri"/>
              <a:buNone/>
              <a:defRPr sz="1000"/>
            </a:lvl7pPr>
            <a:lvl8pPr marL="3200400" indent="0" rtl="0">
              <a:spcBef>
                <a:spcPts val="0"/>
              </a:spcBef>
              <a:buFont typeface="Calibri"/>
              <a:buNone/>
              <a:defRPr sz="1000"/>
            </a:lvl8pPr>
            <a:lvl9pPr marL="3657600" indent="0" rtl="0">
              <a:spcBef>
                <a:spcPts val="0"/>
              </a:spcBef>
              <a:buFont typeface="Calibri"/>
              <a:buNone/>
              <a:defRPr sz="1000"/>
            </a:lvl9pPr>
          </a:lstStyle>
          <a:p>
            <a:endParaRPr/>
          </a:p>
        </p:txBody>
      </p:sp>
      <p:sp>
        <p:nvSpPr>
          <p:cNvPr id="333" name="Shape 333"/>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34" name="Shape 334"/>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35" name="Shape 335"/>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36"/>
        <p:cNvGrpSpPr/>
        <p:nvPr/>
      </p:nvGrpSpPr>
      <p:grpSpPr>
        <a:xfrm>
          <a:off x="0" y="0"/>
          <a:ext cx="0" cy="0"/>
          <a:chOff x="0" y="0"/>
          <a:chExt cx="0" cy="0"/>
        </a:xfrm>
      </p:grpSpPr>
      <p:sp>
        <p:nvSpPr>
          <p:cNvPr id="337" name="Shape 337"/>
          <p:cNvSpPr txBox="1">
            <a:spLocks noGrp="1"/>
          </p:cNvSpPr>
          <p:nvPr>
            <p:ph type="ctrTitle"/>
          </p:nvPr>
        </p:nvSpPr>
        <p:spPr>
          <a:xfrm>
            <a:off x="1143000" y="841772"/>
            <a:ext cx="6858000" cy="1790699"/>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dk1"/>
              </a:buClr>
              <a:buFont typeface="Calibri"/>
              <a:buNone/>
              <a:defRPr sz="60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38" name="Shape 338"/>
          <p:cNvSpPr txBox="1">
            <a:spLocks noGrp="1"/>
          </p:cNvSpPr>
          <p:nvPr>
            <p:ph type="subTitle" idx="1"/>
          </p:nvPr>
        </p:nvSpPr>
        <p:spPr>
          <a:xfrm>
            <a:off x="1143000" y="2701528"/>
            <a:ext cx="6858000" cy="1241699"/>
          </a:xfrm>
          <a:prstGeom prst="rect">
            <a:avLst/>
          </a:prstGeom>
          <a:noFill/>
          <a:ln>
            <a:noFill/>
          </a:ln>
        </p:spPr>
        <p:txBody>
          <a:bodyPr lIns="91425" tIns="91425" rIns="91425" bIns="91425" anchor="t" anchorCtr="0"/>
          <a:lstStyle>
            <a:lvl1pPr marL="0" marR="0" indent="0" algn="ctr" rtl="0">
              <a:lnSpc>
                <a:spcPct val="90000"/>
              </a:lnSpc>
              <a:spcBef>
                <a:spcPts val="1000"/>
              </a:spcBef>
              <a:buClr>
                <a:schemeClr val="dk1"/>
              </a:buClr>
              <a:buFont typeface="Arial"/>
              <a:buNone/>
              <a:defRPr sz="2400" b="0" i="0" u="none" strike="noStrike" cap="none" baseline="0">
                <a:solidFill>
                  <a:schemeClr val="dk1"/>
                </a:solidFill>
                <a:latin typeface="Calibri"/>
                <a:ea typeface="Calibri"/>
                <a:cs typeface="Calibri"/>
                <a:sym typeface="Calibri"/>
              </a:defRPr>
            </a:lvl1pPr>
            <a:lvl2pPr marL="457200" marR="0" indent="0" algn="ctr" rtl="0">
              <a:lnSpc>
                <a:spcPct val="90000"/>
              </a:lnSpc>
              <a:spcBef>
                <a:spcPts val="500"/>
              </a:spcBef>
              <a:buClr>
                <a:schemeClr val="dk1"/>
              </a:buClr>
              <a:buFont typeface="Arial"/>
              <a:buNone/>
              <a:defRPr sz="2000" b="0" i="0" u="none" strike="noStrike" cap="none" baseline="0">
                <a:solidFill>
                  <a:schemeClr val="dk1"/>
                </a:solidFill>
                <a:latin typeface="Calibri"/>
                <a:ea typeface="Calibri"/>
                <a:cs typeface="Calibri"/>
                <a:sym typeface="Calibri"/>
              </a:defRPr>
            </a:lvl2pPr>
            <a:lvl3pPr marL="914400" marR="0" indent="0" algn="ctr" rtl="0">
              <a:lnSpc>
                <a:spcPct val="90000"/>
              </a:lnSpc>
              <a:spcBef>
                <a:spcPts val="500"/>
              </a:spcBef>
              <a:buClr>
                <a:schemeClr val="dk1"/>
              </a:buClr>
              <a:buFont typeface="Arial"/>
              <a:buNone/>
              <a:defRPr sz="1800" b="0" i="0" u="none" strike="noStrike" cap="none" baseline="0">
                <a:solidFill>
                  <a:schemeClr val="dk1"/>
                </a:solidFill>
                <a:latin typeface="Calibri"/>
                <a:ea typeface="Calibri"/>
                <a:cs typeface="Calibri"/>
                <a:sym typeface="Calibri"/>
              </a:defRPr>
            </a:lvl3pPr>
            <a:lvl4pPr marL="13716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4pPr>
            <a:lvl5pPr marL="18288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5pPr>
            <a:lvl6pPr marL="22860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6pPr>
            <a:lvl7pPr marL="27432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7pPr>
            <a:lvl8pPr marL="32004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8pPr>
            <a:lvl9pPr marL="3657600" marR="0" indent="0" algn="ctr" rtl="0">
              <a:lnSpc>
                <a:spcPct val="90000"/>
              </a:lnSpc>
              <a:spcBef>
                <a:spcPts val="500"/>
              </a:spcBef>
              <a:buClr>
                <a:schemeClr val="dk1"/>
              </a:buClr>
              <a:buFont typeface="Arial"/>
              <a:buNone/>
              <a:defRPr sz="1600" b="0" i="0" u="none" strike="noStrike" cap="none" baseline="0">
                <a:solidFill>
                  <a:schemeClr val="dk1"/>
                </a:solidFill>
                <a:latin typeface="Calibri"/>
                <a:ea typeface="Calibri"/>
                <a:cs typeface="Calibri"/>
                <a:sym typeface="Calibri"/>
              </a:defRPr>
            </a:lvl9pPr>
          </a:lstStyle>
          <a:p>
            <a:endParaRPr/>
          </a:p>
        </p:txBody>
      </p:sp>
      <p:sp>
        <p:nvSpPr>
          <p:cNvPr id="339" name="Shape 339"/>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40" name="Shape 340"/>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41" name="Shape 341"/>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4" name="Shape 344"/>
          <p:cNvSpPr txBox="1">
            <a:spLocks noGrp="1"/>
          </p:cNvSpPr>
          <p:nvPr>
            <p:ph type="body" idx="1"/>
          </p:nvPr>
        </p:nvSpPr>
        <p:spPr>
          <a:xfrm>
            <a:off x="628650" y="1369218"/>
            <a:ext cx="7886700" cy="32634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45" name="Shape 345"/>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46" name="Shape 346"/>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3887" y="1282303"/>
            <a:ext cx="7886700" cy="2139599"/>
          </a:xfrm>
          <a:prstGeom prst="rect">
            <a:avLst/>
          </a:prstGeom>
          <a:noFill/>
          <a:ln>
            <a:noFill/>
          </a:ln>
        </p:spPr>
        <p:txBody>
          <a:bodyPr lIns="91425" tIns="91425" rIns="91425" bIns="91425" anchor="b" anchorCtr="0"/>
          <a:lstStyle>
            <a:lvl1pPr rtl="0">
              <a:spcBef>
                <a:spcPts val="0"/>
              </a:spcBef>
              <a:defRPr sz="60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0" name="Shape 350"/>
          <p:cNvSpPr txBox="1">
            <a:spLocks noGrp="1"/>
          </p:cNvSpPr>
          <p:nvPr>
            <p:ph type="body" idx="1"/>
          </p:nvPr>
        </p:nvSpPr>
        <p:spPr>
          <a:xfrm>
            <a:off x="623887" y="3442097"/>
            <a:ext cx="7886700" cy="1125299"/>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sz="2400">
                <a:solidFill>
                  <a:srgbClr val="888888"/>
                </a:solidFill>
              </a:defRPr>
            </a:lvl1pPr>
            <a:lvl2pPr marL="457200" indent="0" rtl="0">
              <a:spcBef>
                <a:spcPts val="0"/>
              </a:spcBef>
              <a:buClr>
                <a:srgbClr val="888888"/>
              </a:buClr>
              <a:buFont typeface="Calibri"/>
              <a:buNone/>
              <a:defRPr sz="2000">
                <a:solidFill>
                  <a:srgbClr val="888888"/>
                </a:solidFill>
              </a:defRPr>
            </a:lvl2pPr>
            <a:lvl3pPr marL="914400" indent="0" rtl="0">
              <a:spcBef>
                <a:spcPts val="0"/>
              </a:spcBef>
              <a:buClr>
                <a:srgbClr val="888888"/>
              </a:buClr>
              <a:buFont typeface="Calibri"/>
              <a:buNone/>
              <a:defRPr sz="1800">
                <a:solidFill>
                  <a:srgbClr val="888888"/>
                </a:solidFill>
              </a:defRPr>
            </a:lvl3pPr>
            <a:lvl4pPr marL="1371600" indent="0" rtl="0">
              <a:spcBef>
                <a:spcPts val="0"/>
              </a:spcBef>
              <a:buClr>
                <a:srgbClr val="888888"/>
              </a:buClr>
              <a:buFont typeface="Calibri"/>
              <a:buNone/>
              <a:defRPr sz="1600">
                <a:solidFill>
                  <a:srgbClr val="888888"/>
                </a:solidFill>
              </a:defRPr>
            </a:lvl4pPr>
            <a:lvl5pPr marL="1828800" indent="0" rtl="0">
              <a:spcBef>
                <a:spcPts val="0"/>
              </a:spcBef>
              <a:buClr>
                <a:srgbClr val="888888"/>
              </a:buClr>
              <a:buFont typeface="Calibri"/>
              <a:buNone/>
              <a:defRPr sz="1600">
                <a:solidFill>
                  <a:srgbClr val="888888"/>
                </a:solidFill>
              </a:defRPr>
            </a:lvl5pPr>
            <a:lvl6pPr marL="2286000" indent="0" rtl="0">
              <a:spcBef>
                <a:spcPts val="0"/>
              </a:spcBef>
              <a:buClr>
                <a:srgbClr val="888888"/>
              </a:buClr>
              <a:buFont typeface="Calibri"/>
              <a:buNone/>
              <a:defRPr sz="1600">
                <a:solidFill>
                  <a:srgbClr val="888888"/>
                </a:solidFill>
              </a:defRPr>
            </a:lvl6pPr>
            <a:lvl7pPr marL="2743200" indent="0" rtl="0">
              <a:spcBef>
                <a:spcPts val="0"/>
              </a:spcBef>
              <a:buClr>
                <a:srgbClr val="888888"/>
              </a:buClr>
              <a:buFont typeface="Calibri"/>
              <a:buNone/>
              <a:defRPr sz="1600">
                <a:solidFill>
                  <a:srgbClr val="888888"/>
                </a:solidFill>
              </a:defRPr>
            </a:lvl7pPr>
            <a:lvl8pPr marL="3200400" indent="0" rtl="0">
              <a:spcBef>
                <a:spcPts val="0"/>
              </a:spcBef>
              <a:buClr>
                <a:srgbClr val="888888"/>
              </a:buClr>
              <a:buFont typeface="Calibri"/>
              <a:buNone/>
              <a:defRPr sz="1600">
                <a:solidFill>
                  <a:srgbClr val="888888"/>
                </a:solidFill>
              </a:defRPr>
            </a:lvl8pPr>
            <a:lvl9pPr marL="3657600" indent="0" rtl="0">
              <a:spcBef>
                <a:spcPts val="0"/>
              </a:spcBef>
              <a:buClr>
                <a:srgbClr val="888888"/>
              </a:buClr>
              <a:buFont typeface="Calibri"/>
              <a:buNone/>
              <a:defRPr sz="1600">
                <a:solidFill>
                  <a:srgbClr val="888888"/>
                </a:solidFill>
              </a:defRPr>
            </a:lvl9pPr>
          </a:lstStyle>
          <a:p>
            <a:endParaRPr/>
          </a:p>
        </p:txBody>
      </p:sp>
      <p:sp>
        <p:nvSpPr>
          <p:cNvPr id="351" name="Shape 351"/>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52" name="Shape 352"/>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53" name="Shape 353"/>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6" name="Shape 356"/>
          <p:cNvSpPr txBox="1">
            <a:spLocks noGrp="1"/>
          </p:cNvSpPr>
          <p:nvPr>
            <p:ph type="body" idx="1"/>
          </p:nvPr>
        </p:nvSpPr>
        <p:spPr>
          <a:xfrm>
            <a:off x="628650" y="1369218"/>
            <a:ext cx="3886200" cy="32634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57" name="Shape 357"/>
          <p:cNvSpPr txBox="1">
            <a:spLocks noGrp="1"/>
          </p:cNvSpPr>
          <p:nvPr>
            <p:ph type="body" idx="2"/>
          </p:nvPr>
        </p:nvSpPr>
        <p:spPr>
          <a:xfrm>
            <a:off x="4629150" y="1369218"/>
            <a:ext cx="3886200" cy="32634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58" name="Shape 358"/>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59" name="Shape 359"/>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60" name="Shape 360"/>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629841" y="273843"/>
            <a:ext cx="7886700" cy="9942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3" name="Shape 363"/>
          <p:cNvSpPr txBox="1">
            <a:spLocks noGrp="1"/>
          </p:cNvSpPr>
          <p:nvPr>
            <p:ph type="body" idx="1"/>
          </p:nvPr>
        </p:nvSpPr>
        <p:spPr>
          <a:xfrm>
            <a:off x="629841" y="1260872"/>
            <a:ext cx="3868199" cy="618000"/>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364" name="Shape 364"/>
          <p:cNvSpPr txBox="1">
            <a:spLocks noGrp="1"/>
          </p:cNvSpPr>
          <p:nvPr>
            <p:ph type="body" idx="2"/>
          </p:nvPr>
        </p:nvSpPr>
        <p:spPr>
          <a:xfrm>
            <a:off x="629841" y="1878806"/>
            <a:ext cx="3868199" cy="27633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65" name="Shape 365"/>
          <p:cNvSpPr txBox="1">
            <a:spLocks noGrp="1"/>
          </p:cNvSpPr>
          <p:nvPr>
            <p:ph type="body" idx="3"/>
          </p:nvPr>
        </p:nvSpPr>
        <p:spPr>
          <a:xfrm>
            <a:off x="4629150" y="1260872"/>
            <a:ext cx="3887399" cy="618000"/>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366" name="Shape 366"/>
          <p:cNvSpPr txBox="1">
            <a:spLocks noGrp="1"/>
          </p:cNvSpPr>
          <p:nvPr>
            <p:ph type="body" idx="4"/>
          </p:nvPr>
        </p:nvSpPr>
        <p:spPr>
          <a:xfrm>
            <a:off x="4629150" y="1878806"/>
            <a:ext cx="3887399" cy="27633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67" name="Shape 367"/>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68" name="Shape 368"/>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69" name="Shape 369"/>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2" name="Shape 372"/>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73" name="Shape 373"/>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74" name="Shape 374"/>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5"/>
        <p:cNvGrpSpPr/>
        <p:nvPr/>
      </p:nvGrpSpPr>
      <p:grpSpPr>
        <a:xfrm>
          <a:off x="0" y="0"/>
          <a:ext cx="0" cy="0"/>
          <a:chOff x="0" y="0"/>
          <a:chExt cx="0" cy="0"/>
        </a:xfrm>
      </p:grpSpPr>
      <p:sp>
        <p:nvSpPr>
          <p:cNvPr id="376" name="Shape 376"/>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77" name="Shape 377"/>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78" name="Shape 378"/>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629841" y="342900"/>
            <a:ext cx="2949299" cy="1200299"/>
          </a:xfrm>
          <a:prstGeom prst="rect">
            <a:avLst/>
          </a:prstGeom>
          <a:noFill/>
          <a:ln>
            <a:noFill/>
          </a:ln>
        </p:spPr>
        <p:txBody>
          <a:bodyPr lIns="91425" tIns="91425" rIns="91425" bIns="91425" anchor="b" anchorCtr="0"/>
          <a:lstStyle>
            <a:lvl1pPr rtl="0">
              <a:spcBef>
                <a:spcPts val="0"/>
              </a:spcBef>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1" name="Shape 381"/>
          <p:cNvSpPr txBox="1">
            <a:spLocks noGrp="1"/>
          </p:cNvSpPr>
          <p:nvPr>
            <p:ph type="body" idx="1"/>
          </p:nvPr>
        </p:nvSpPr>
        <p:spPr>
          <a:xfrm>
            <a:off x="3887391" y="740568"/>
            <a:ext cx="4629299" cy="3655200"/>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382" name="Shape 382"/>
          <p:cNvSpPr txBox="1">
            <a:spLocks noGrp="1"/>
          </p:cNvSpPr>
          <p:nvPr>
            <p:ph type="body" idx="2"/>
          </p:nvPr>
        </p:nvSpPr>
        <p:spPr>
          <a:xfrm>
            <a:off x="629841" y="1543050"/>
            <a:ext cx="2949299" cy="2858699"/>
          </a:xfrm>
          <a:prstGeom prst="rect">
            <a:avLst/>
          </a:prstGeom>
          <a:noFill/>
          <a:ln>
            <a:noFill/>
          </a:ln>
        </p:spPr>
        <p:txBody>
          <a:bodyPr lIns="91425" tIns="91425" rIns="91425" bIns="91425" anchor="t" anchorCtr="0"/>
          <a:lstStyle>
            <a:lvl1pPr marL="0" indent="0" rtl="0">
              <a:spcBef>
                <a:spcPts val="0"/>
              </a:spcBef>
              <a:buFont typeface="Calibri"/>
              <a:buNone/>
              <a:defRPr sz="1600"/>
            </a:lvl1pPr>
            <a:lvl2pPr marL="457200" indent="0" rtl="0">
              <a:spcBef>
                <a:spcPts val="0"/>
              </a:spcBef>
              <a:buFont typeface="Calibri"/>
              <a:buNone/>
              <a:defRPr sz="1400"/>
            </a:lvl2pPr>
            <a:lvl3pPr marL="914400" indent="0" rtl="0">
              <a:spcBef>
                <a:spcPts val="0"/>
              </a:spcBef>
              <a:buFont typeface="Calibri"/>
              <a:buNone/>
              <a:defRPr sz="1200"/>
            </a:lvl3pPr>
            <a:lvl4pPr marL="1371600" indent="0" rtl="0">
              <a:spcBef>
                <a:spcPts val="0"/>
              </a:spcBef>
              <a:buFont typeface="Calibri"/>
              <a:buNone/>
              <a:defRPr sz="1000"/>
            </a:lvl4pPr>
            <a:lvl5pPr marL="1828800" indent="0" rtl="0">
              <a:spcBef>
                <a:spcPts val="0"/>
              </a:spcBef>
              <a:buFont typeface="Calibri"/>
              <a:buNone/>
              <a:defRPr sz="1000"/>
            </a:lvl5pPr>
            <a:lvl6pPr marL="2286000" indent="0" rtl="0">
              <a:spcBef>
                <a:spcPts val="0"/>
              </a:spcBef>
              <a:buFont typeface="Calibri"/>
              <a:buNone/>
              <a:defRPr sz="1000"/>
            </a:lvl6pPr>
            <a:lvl7pPr marL="2743200" indent="0" rtl="0">
              <a:spcBef>
                <a:spcPts val="0"/>
              </a:spcBef>
              <a:buFont typeface="Calibri"/>
              <a:buNone/>
              <a:defRPr sz="1000"/>
            </a:lvl7pPr>
            <a:lvl8pPr marL="3200400" indent="0" rtl="0">
              <a:spcBef>
                <a:spcPts val="0"/>
              </a:spcBef>
              <a:buFont typeface="Calibri"/>
              <a:buNone/>
              <a:defRPr sz="1000"/>
            </a:lvl8pPr>
            <a:lvl9pPr marL="3657600" indent="0" rtl="0">
              <a:spcBef>
                <a:spcPts val="0"/>
              </a:spcBef>
              <a:buFont typeface="Calibri"/>
              <a:buNone/>
              <a:defRPr sz="1000"/>
            </a:lvl9pPr>
          </a:lstStyle>
          <a:p>
            <a:endParaRPr/>
          </a:p>
        </p:txBody>
      </p:sp>
      <p:sp>
        <p:nvSpPr>
          <p:cNvPr id="383" name="Shape 383"/>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84" name="Shape 384"/>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85" name="Shape 385"/>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8" name="Shape 388"/>
          <p:cNvSpPr txBox="1">
            <a:spLocks noGrp="1"/>
          </p:cNvSpPr>
          <p:nvPr>
            <p:ph type="body" idx="1"/>
          </p:nvPr>
        </p:nvSpPr>
        <p:spPr>
          <a:xfrm rot="5400000">
            <a:off x="2940299" y="-942431"/>
            <a:ext cx="3263400" cy="7886700"/>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89" name="Shape 389"/>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90" name="Shape 390"/>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91" name="Shape 391"/>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rot="5400000">
            <a:off x="5350050" y="1467543"/>
            <a:ext cx="4358999" cy="197159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4" name="Shape 394"/>
          <p:cNvSpPr txBox="1">
            <a:spLocks noGrp="1"/>
          </p:cNvSpPr>
          <p:nvPr>
            <p:ph type="body" idx="1"/>
          </p:nvPr>
        </p:nvSpPr>
        <p:spPr>
          <a:xfrm rot="5400000">
            <a:off x="1349475" y="-447056"/>
            <a:ext cx="4358999" cy="5800799"/>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sz="2800">
                <a:solidFill>
                  <a:schemeClr val="dk1"/>
                </a:solidFill>
                <a:latin typeface="Calibri"/>
                <a:ea typeface="Calibri"/>
                <a:cs typeface="Calibri"/>
                <a:sym typeface="Calibri"/>
              </a:defRPr>
            </a:lvl1pPr>
            <a:lvl2pPr marL="685800" indent="-76200" algn="l" rtl="0">
              <a:lnSpc>
                <a:spcPct val="90000"/>
              </a:lnSpc>
              <a:spcBef>
                <a:spcPts val="500"/>
              </a:spcBef>
              <a:buClr>
                <a:schemeClr val="dk1"/>
              </a:buClr>
              <a:buFont typeface="Arial"/>
              <a:buChar char="•"/>
              <a:defRPr sz="2400">
                <a:solidFill>
                  <a:schemeClr val="dk1"/>
                </a:solidFill>
                <a:latin typeface="Calibri"/>
                <a:ea typeface="Calibri"/>
                <a:cs typeface="Calibri"/>
                <a:sym typeface="Calibri"/>
              </a:defRPr>
            </a:lvl2pPr>
            <a:lvl3pPr marL="1143000" indent="-101600" algn="l" rtl="0">
              <a:lnSpc>
                <a:spcPct val="90000"/>
              </a:lnSpc>
              <a:spcBef>
                <a:spcPts val="500"/>
              </a:spcBef>
              <a:buClr>
                <a:schemeClr val="dk1"/>
              </a:buClr>
              <a:buFont typeface="Arial"/>
              <a:buChar char="•"/>
              <a:defRPr sz="2000">
                <a:solidFill>
                  <a:schemeClr val="dk1"/>
                </a:solidFill>
                <a:latin typeface="Calibri"/>
                <a:ea typeface="Calibri"/>
                <a:cs typeface="Calibri"/>
                <a:sym typeface="Calibri"/>
              </a:defRPr>
            </a:lvl3pPr>
            <a:lvl4pPr marL="1600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4pPr>
            <a:lvl5pPr marL="20574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5pPr>
            <a:lvl6pPr marL="25146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6pPr>
            <a:lvl7pPr marL="29718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7pPr>
            <a:lvl8pPr marL="34290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8pPr>
            <a:lvl9pPr marL="3886200" indent="-114300" algn="l" rtl="0">
              <a:lnSpc>
                <a:spcPct val="90000"/>
              </a:lnSpc>
              <a:spcBef>
                <a:spcPts val="500"/>
              </a:spcBef>
              <a:buClr>
                <a:schemeClr val="dk1"/>
              </a:buClr>
              <a:buFont typeface="Arial"/>
              <a:buChar char="•"/>
              <a:defRPr sz="1800">
                <a:solidFill>
                  <a:schemeClr val="dk1"/>
                </a:solidFill>
                <a:latin typeface="Calibri"/>
                <a:ea typeface="Calibri"/>
                <a:cs typeface="Calibri"/>
                <a:sym typeface="Calibri"/>
              </a:defRPr>
            </a:lvl9pPr>
          </a:lstStyle>
          <a:p>
            <a:endParaRPr/>
          </a:p>
        </p:txBody>
      </p:sp>
      <p:sp>
        <p:nvSpPr>
          <p:cNvPr id="395" name="Shape 395"/>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96" name="Shape 396"/>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97" name="Shape 397"/>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503"/>
        <p:cNvGrpSpPr/>
        <p:nvPr/>
      </p:nvGrpSpPr>
      <p:grpSpPr>
        <a:xfrm>
          <a:off x="0" y="0"/>
          <a:ext cx="0" cy="0"/>
          <a:chOff x="0" y="0"/>
          <a:chExt cx="0" cy="0"/>
        </a:xfrm>
      </p:grpSpPr>
      <p:sp>
        <p:nvSpPr>
          <p:cNvPr id="504" name="Shape 504"/>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05" name="Shape 505"/>
          <p:cNvSpPr/>
          <p:nvPr/>
        </p:nvSpPr>
        <p:spPr>
          <a:xfrm>
            <a:off x="8991600" y="2286"/>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06" name="Shape 506"/>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07" name="Shape 507"/>
          <p:cNvSpPr/>
          <p:nvPr/>
        </p:nvSpPr>
        <p:spPr>
          <a:xfrm>
            <a:off x="0" y="0"/>
            <a:ext cx="9144000" cy="18858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08" name="Shape 508"/>
          <p:cNvSpPr/>
          <p:nvPr/>
        </p:nvSpPr>
        <p:spPr>
          <a:xfrm>
            <a:off x="146304" y="4793741"/>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09" name="Shape 509"/>
          <p:cNvSpPr txBox="1">
            <a:spLocks noGrp="1"/>
          </p:cNvSpPr>
          <p:nvPr>
            <p:ph type="subTitle" idx="1"/>
          </p:nvPr>
        </p:nvSpPr>
        <p:spPr>
          <a:xfrm>
            <a:off x="1371600" y="2114550"/>
            <a:ext cx="6400799" cy="1314599"/>
          </a:xfrm>
          <a:prstGeom prst="rect">
            <a:avLst/>
          </a:prstGeom>
          <a:noFill/>
          <a:ln>
            <a:noFill/>
          </a:ln>
        </p:spPr>
        <p:txBody>
          <a:bodyPr lIns="91425" tIns="91425" rIns="91425" bIns="91425" anchor="t" anchorCtr="0"/>
          <a:lstStyle>
            <a:lvl1pPr marL="0" marR="0" indent="0" algn="ctr" rtl="0">
              <a:spcBef>
                <a:spcPts val="320"/>
              </a:spcBef>
              <a:buClr>
                <a:schemeClr val="accent1"/>
              </a:buClr>
              <a:buFont typeface="Noto Symbol"/>
              <a:buNone/>
              <a:defRPr sz="1600" b="1" i="0" u="none" strike="noStrike" cap="none" baseline="0">
                <a:solidFill>
                  <a:schemeClr val="dk2"/>
                </a:solidFill>
                <a:latin typeface="Georgia"/>
                <a:ea typeface="Georgia"/>
                <a:cs typeface="Georgia"/>
                <a:sym typeface="Georgia"/>
              </a:defRPr>
            </a:lvl1pPr>
            <a:lvl2pPr marL="457200" marR="0" indent="0" algn="ctr" rtl="0">
              <a:spcBef>
                <a:spcPts val="440"/>
              </a:spcBef>
              <a:buClr>
                <a:schemeClr val="accent2"/>
              </a:buClr>
              <a:buFont typeface="Noto Symbol"/>
              <a:buNone/>
              <a:defRPr sz="2200" b="0" i="0" u="none" strike="noStrike" cap="none" baseline="0">
                <a:solidFill>
                  <a:schemeClr val="dk2"/>
                </a:solidFill>
                <a:latin typeface="Georgia"/>
                <a:ea typeface="Georgia"/>
                <a:cs typeface="Georgia"/>
                <a:sym typeface="Georgia"/>
              </a:defRPr>
            </a:lvl2pPr>
            <a:lvl3pPr marL="914400" marR="0" indent="0" algn="ctr" rtl="0">
              <a:spcBef>
                <a:spcPts val="400"/>
              </a:spcBef>
              <a:buClr>
                <a:schemeClr val="accent3"/>
              </a:buClr>
              <a:buFont typeface="Noto Symbol"/>
              <a:buNone/>
              <a:defRPr sz="2000" b="0" i="0" u="none" strike="noStrike" cap="none" baseline="0">
                <a:solidFill>
                  <a:schemeClr val="dk1"/>
                </a:solidFill>
                <a:latin typeface="Georgia"/>
                <a:ea typeface="Georgia"/>
                <a:cs typeface="Georgia"/>
                <a:sym typeface="Georgia"/>
              </a:defRPr>
            </a:lvl3pPr>
            <a:lvl4pPr marL="1371600" marR="0" indent="0" algn="ctr" rtl="0">
              <a:spcBef>
                <a:spcPts val="400"/>
              </a:spcBef>
              <a:buClr>
                <a:schemeClr val="accent4"/>
              </a:buClr>
              <a:buFont typeface="Noto Symbol"/>
              <a:buNone/>
              <a:defRPr sz="2000" b="0" i="0" u="none" strike="noStrike" cap="none" baseline="0">
                <a:solidFill>
                  <a:schemeClr val="dk2"/>
                </a:solidFill>
                <a:latin typeface="Georgia"/>
                <a:ea typeface="Georgia"/>
                <a:cs typeface="Georgia"/>
                <a:sym typeface="Georgia"/>
              </a:defRPr>
            </a:lvl4pPr>
            <a:lvl5pPr marL="1828800" marR="0" indent="0" algn="ctr" rtl="0">
              <a:spcBef>
                <a:spcPts val="360"/>
              </a:spcBef>
              <a:buClr>
                <a:schemeClr val="accent5"/>
              </a:buClr>
              <a:buFont typeface="Georgia"/>
              <a:buNone/>
              <a:defRPr sz="1800" b="0" i="0" u="none" strike="noStrike" cap="none" baseline="0">
                <a:solidFill>
                  <a:schemeClr val="dk1"/>
                </a:solidFill>
                <a:latin typeface="Georgia"/>
                <a:ea typeface="Georgia"/>
                <a:cs typeface="Georgia"/>
                <a:sym typeface="Georgia"/>
              </a:defRPr>
            </a:lvl5pPr>
            <a:lvl6pPr marL="2286000" marR="0" indent="0" algn="ctr" rtl="0">
              <a:spcBef>
                <a:spcPts val="360"/>
              </a:spcBef>
              <a:buClr>
                <a:schemeClr val="accent6"/>
              </a:buClr>
              <a:buFont typeface="Noto Symbol"/>
              <a:buNone/>
              <a:defRPr sz="1800" b="0" i="0" u="none" strike="noStrike" cap="none" baseline="0">
                <a:solidFill>
                  <a:schemeClr val="dk1"/>
                </a:solidFill>
                <a:latin typeface="Georgia"/>
                <a:ea typeface="Georgia"/>
                <a:cs typeface="Georgia"/>
                <a:sym typeface="Georgia"/>
              </a:defRPr>
            </a:lvl6pPr>
            <a:lvl7pPr marL="2743200" marR="0" indent="0" algn="ctr" rtl="0">
              <a:spcBef>
                <a:spcPts val="320"/>
              </a:spcBef>
              <a:buClr>
                <a:srgbClr val="B75640"/>
              </a:buClr>
              <a:buFont typeface="Georgia"/>
              <a:buNone/>
              <a:defRPr sz="1600" b="0" i="0" u="none" strike="noStrike" cap="none" baseline="0">
                <a:solidFill>
                  <a:schemeClr val="dk1"/>
                </a:solidFill>
                <a:latin typeface="Georgia"/>
                <a:ea typeface="Georgia"/>
                <a:cs typeface="Georgia"/>
                <a:sym typeface="Georgia"/>
              </a:defRPr>
            </a:lvl7pPr>
            <a:lvl8pPr marL="3200400" marR="0" indent="0" algn="ctr" rtl="0">
              <a:spcBef>
                <a:spcPts val="320"/>
              </a:spcBef>
              <a:buClr>
                <a:srgbClr val="7A6B62"/>
              </a:buClr>
              <a:buFont typeface="Georgia"/>
              <a:buNone/>
              <a:defRPr sz="1600" b="0" i="0" u="none" strike="noStrike" cap="none" baseline="0">
                <a:solidFill>
                  <a:schemeClr val="dk1"/>
                </a:solidFill>
                <a:latin typeface="Georgia"/>
                <a:ea typeface="Georgia"/>
                <a:cs typeface="Georgia"/>
                <a:sym typeface="Georgia"/>
              </a:defRPr>
            </a:lvl8pPr>
            <a:lvl9pPr marL="3657600" marR="0" indent="0" algn="ctr" rtl="0">
              <a:spcBef>
                <a:spcPts val="280"/>
              </a:spcBef>
              <a:buClr>
                <a:srgbClr val="B29D00"/>
              </a:buClr>
              <a:buFont typeface="Georgia"/>
              <a:buNone/>
              <a:defRPr sz="1400" b="0" i="0" u="none" strike="noStrike" cap="none" baseline="0">
                <a:solidFill>
                  <a:schemeClr val="dk1"/>
                </a:solidFill>
                <a:latin typeface="Georgia"/>
                <a:ea typeface="Georgia"/>
                <a:cs typeface="Georgia"/>
                <a:sym typeface="Georgia"/>
              </a:defRPr>
            </a:lvl9pPr>
          </a:lstStyle>
          <a:p>
            <a:endParaRPr/>
          </a:p>
        </p:txBody>
      </p:sp>
      <p:sp>
        <p:nvSpPr>
          <p:cNvPr id="510" name="Shape 510"/>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11" name="Shape 511"/>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cxnSp>
        <p:nvCxnSpPr>
          <p:cNvPr id="512" name="Shape 512"/>
          <p:cNvCxnSpPr/>
          <p:nvPr/>
        </p:nvCxnSpPr>
        <p:spPr>
          <a:xfrm>
            <a:off x="155447" y="1815083"/>
            <a:ext cx="8833200" cy="0"/>
          </a:xfrm>
          <a:prstGeom prst="straightConnector1">
            <a:avLst/>
          </a:prstGeom>
          <a:noFill/>
          <a:ln w="11425" cap="flat" cmpd="sng">
            <a:solidFill>
              <a:srgbClr val="7A9798"/>
            </a:solidFill>
            <a:prstDash val="dash"/>
            <a:round/>
            <a:headEnd type="none" w="med" len="med"/>
            <a:tailEnd type="none" w="med" len="med"/>
          </a:ln>
        </p:spPr>
      </p:cxnSp>
      <p:sp>
        <p:nvSpPr>
          <p:cNvPr id="513" name="Shape 513"/>
          <p:cNvSpPr/>
          <p:nvPr/>
        </p:nvSpPr>
        <p:spPr>
          <a:xfrm>
            <a:off x="152400" y="114300"/>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14" name="Shape 514"/>
          <p:cNvSpPr/>
          <p:nvPr/>
        </p:nvSpPr>
        <p:spPr>
          <a:xfrm>
            <a:off x="4267200" y="1586483"/>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15" name="Shape 515"/>
          <p:cNvSpPr/>
          <p:nvPr/>
        </p:nvSpPr>
        <p:spPr>
          <a:xfrm>
            <a:off x="4361687" y="1657350"/>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16" name="Shape 516"/>
          <p:cNvSpPr txBox="1">
            <a:spLocks noGrp="1"/>
          </p:cNvSpPr>
          <p:nvPr>
            <p:ph type="sldNum" idx="12"/>
          </p:nvPr>
        </p:nvSpPr>
        <p:spPr>
          <a:xfrm>
            <a:off x="4343400" y="1649587"/>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17" name="Shape 517"/>
          <p:cNvSpPr txBox="1">
            <a:spLocks noGrp="1"/>
          </p:cNvSpPr>
          <p:nvPr>
            <p:ph type="ctrTitle"/>
          </p:nvPr>
        </p:nvSpPr>
        <p:spPr>
          <a:xfrm>
            <a:off x="685800" y="285750"/>
            <a:ext cx="7772400" cy="1314599"/>
          </a:xfrm>
          <a:prstGeom prst="rect">
            <a:avLst/>
          </a:prstGeom>
          <a:noFill/>
          <a:ln>
            <a:noFill/>
          </a:ln>
        </p:spPr>
        <p:txBody>
          <a:bodyPr lIns="91425" tIns="91425" rIns="91425" bIns="91425" anchor="b" anchorCtr="0"/>
          <a:lstStyle>
            <a:lvl1pPr marL="0" marR="0" indent="0" algn="ctr" rtl="0">
              <a:spcBef>
                <a:spcPts val="0"/>
              </a:spcBef>
              <a:buClr>
                <a:schemeClr val="accent1"/>
              </a:buClr>
              <a:buFont typeface="Georgia"/>
              <a:buNone/>
              <a:defRPr sz="4200" b="0" i="0" u="none" strike="noStrike" cap="none" baseline="0">
                <a:solidFill>
                  <a:schemeClr val="accent1"/>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rtl="0">
              <a:spcBef>
                <a:spcPts val="0"/>
              </a:spcBef>
              <a:defRPr>
                <a:solidFill>
                  <a:srgbClr val="7A9798"/>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0" name="Shape 520"/>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21" name="Shape 521"/>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22" name="Shape 522"/>
          <p:cNvSpPr txBox="1">
            <a:spLocks noGrp="1"/>
          </p:cNvSpPr>
          <p:nvPr>
            <p:ph type="sldNum" idx="12"/>
          </p:nvPr>
        </p:nvSpPr>
        <p:spPr>
          <a:xfrm>
            <a:off x="4361687" y="769779"/>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23" name="Shape 523"/>
          <p:cNvSpPr txBox="1">
            <a:spLocks noGrp="1"/>
          </p:cNvSpPr>
          <p:nvPr>
            <p:ph type="body" idx="1"/>
          </p:nvPr>
        </p:nvSpPr>
        <p:spPr>
          <a:xfrm>
            <a:off x="301752" y="1145286"/>
            <a:ext cx="8503799" cy="3429000"/>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524"/>
        <p:cNvGrpSpPr/>
        <p:nvPr/>
      </p:nvGrpSpPr>
      <p:grpSpPr>
        <a:xfrm>
          <a:off x="0" y="0"/>
          <a:ext cx="0" cy="0"/>
          <a:chOff x="0" y="0"/>
          <a:chExt cx="0" cy="0"/>
        </a:xfrm>
      </p:grpSpPr>
      <p:sp>
        <p:nvSpPr>
          <p:cNvPr id="525" name="Shape 525"/>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26" name="Shape 526"/>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27" name="Shape 527"/>
          <p:cNvSpPr/>
          <p:nvPr/>
        </p:nvSpPr>
        <p:spPr>
          <a:xfrm>
            <a:off x="0" y="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28" name="Shape 528"/>
          <p:cNvSpPr/>
          <p:nvPr/>
        </p:nvSpPr>
        <p:spPr>
          <a:xfrm>
            <a:off x="8991600" y="14287"/>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29" name="Shape 529"/>
          <p:cNvSpPr/>
          <p:nvPr/>
        </p:nvSpPr>
        <p:spPr>
          <a:xfrm>
            <a:off x="152400" y="1714500"/>
            <a:ext cx="8833200" cy="2286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30" name="Shape 530"/>
          <p:cNvSpPr/>
          <p:nvPr/>
        </p:nvSpPr>
        <p:spPr>
          <a:xfrm>
            <a:off x="155447" y="106764"/>
            <a:ext cx="8833200" cy="1604700"/>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31" name="Shape 531"/>
          <p:cNvSpPr txBox="1">
            <a:spLocks noGrp="1"/>
          </p:cNvSpPr>
          <p:nvPr>
            <p:ph type="body" idx="1"/>
          </p:nvPr>
        </p:nvSpPr>
        <p:spPr>
          <a:xfrm>
            <a:off x="1368425" y="2057400"/>
            <a:ext cx="6480299" cy="1254900"/>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532" name="Shape 532"/>
          <p:cNvSpPr/>
          <p:nvPr/>
        </p:nvSpPr>
        <p:spPr>
          <a:xfrm>
            <a:off x="146304" y="4793741"/>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33" name="Shape 533"/>
          <p:cNvSpPr/>
          <p:nvPr/>
        </p:nvSpPr>
        <p:spPr>
          <a:xfrm>
            <a:off x="152400" y="114300"/>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34" name="Shape 534"/>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35" name="Shape 535"/>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cxnSp>
        <p:nvCxnSpPr>
          <p:cNvPr id="536" name="Shape 536"/>
          <p:cNvCxnSpPr/>
          <p:nvPr/>
        </p:nvCxnSpPr>
        <p:spPr>
          <a:xfrm>
            <a:off x="152400" y="1828800"/>
            <a:ext cx="8833200" cy="0"/>
          </a:xfrm>
          <a:prstGeom prst="straightConnector1">
            <a:avLst/>
          </a:prstGeom>
          <a:noFill/>
          <a:ln w="11425" cap="flat" cmpd="sng">
            <a:solidFill>
              <a:srgbClr val="7A9798"/>
            </a:solidFill>
            <a:prstDash val="dash"/>
            <a:round/>
            <a:headEnd type="none" w="med" len="med"/>
            <a:tailEnd type="none" w="med" len="med"/>
          </a:ln>
        </p:spPr>
      </p:cxnSp>
      <p:sp>
        <p:nvSpPr>
          <p:cNvPr id="537" name="Shape 537"/>
          <p:cNvSpPr/>
          <p:nvPr/>
        </p:nvSpPr>
        <p:spPr>
          <a:xfrm>
            <a:off x="4267200" y="1586483"/>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38" name="Shape 538"/>
          <p:cNvSpPr/>
          <p:nvPr/>
        </p:nvSpPr>
        <p:spPr>
          <a:xfrm>
            <a:off x="4361687" y="1657350"/>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39" name="Shape 539"/>
          <p:cNvSpPr txBox="1">
            <a:spLocks noGrp="1"/>
          </p:cNvSpPr>
          <p:nvPr>
            <p:ph type="sldNum" idx="12"/>
          </p:nvPr>
        </p:nvSpPr>
        <p:spPr>
          <a:xfrm>
            <a:off x="4343400" y="1649587"/>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40" name="Shape 540"/>
          <p:cNvSpPr txBox="1">
            <a:spLocks noGrp="1"/>
          </p:cNvSpPr>
          <p:nvPr>
            <p:ph type="title"/>
          </p:nvPr>
        </p:nvSpPr>
        <p:spPr>
          <a:xfrm>
            <a:off x="722312" y="400050"/>
            <a:ext cx="7772400" cy="1143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lt2"/>
        </a:solidFill>
        <a:effectLst/>
      </p:bgPr>
    </p:bg>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algn="ctr" rtl="0">
              <a:spcBef>
                <a:spcPts val="0"/>
              </a:spcBef>
              <a:buClr>
                <a:srgbClr val="7A9798"/>
              </a:buClr>
              <a:buFont typeface="Georgia"/>
              <a:buNone/>
              <a:defRPr sz="3300">
                <a:solidFill>
                  <a:srgbClr val="7A9798"/>
                </a:solidFill>
                <a:latin typeface="Georgia"/>
                <a:ea typeface="Georgia"/>
                <a:cs typeface="Georgia"/>
                <a:sym typeface="Georg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3" name="Shape 543"/>
          <p:cNvSpPr txBox="1">
            <a:spLocks noGrp="1"/>
          </p:cNvSpPr>
          <p:nvPr>
            <p:ph type="dt" idx="10"/>
          </p:nvPr>
        </p:nvSpPr>
        <p:spPr>
          <a:xfrm>
            <a:off x="5791200" y="4807458"/>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44" name="Shape 544"/>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45" name="Shape 545"/>
          <p:cNvSpPr txBox="1">
            <a:spLocks noGrp="1"/>
          </p:cNvSpPr>
          <p:nvPr>
            <p:ph type="sldNum" idx="12"/>
          </p:nvPr>
        </p:nvSpPr>
        <p:spPr>
          <a:xfrm>
            <a:off x="4343400" y="780130"/>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cxnSp>
        <p:nvCxnSpPr>
          <p:cNvPr id="546" name="Shape 546"/>
          <p:cNvCxnSpPr/>
          <p:nvPr/>
        </p:nvCxnSpPr>
        <p:spPr>
          <a:xfrm rot="10800000" flipH="1">
            <a:off x="4563080" y="1181706"/>
            <a:ext cx="9000" cy="3614700"/>
          </a:xfrm>
          <a:prstGeom prst="straightConnector1">
            <a:avLst/>
          </a:prstGeom>
          <a:noFill/>
          <a:ln w="9525" cap="flat" cmpd="sng">
            <a:solidFill>
              <a:schemeClr val="dk2"/>
            </a:solidFill>
            <a:prstDash val="dash"/>
            <a:round/>
            <a:headEnd type="none" w="med" len="med"/>
            <a:tailEnd type="none" w="med" len="med"/>
          </a:ln>
        </p:spPr>
      </p:cxnSp>
      <p:sp>
        <p:nvSpPr>
          <p:cNvPr id="547" name="Shape 547"/>
          <p:cNvSpPr txBox="1">
            <a:spLocks noGrp="1"/>
          </p:cNvSpPr>
          <p:nvPr>
            <p:ph type="body" idx="1"/>
          </p:nvPr>
        </p:nvSpPr>
        <p:spPr>
          <a:xfrm>
            <a:off x="301752" y="1028700"/>
            <a:ext cx="4038599" cy="3511200"/>
          </a:xfrm>
          <a:prstGeom prst="rect">
            <a:avLst/>
          </a:prstGeom>
          <a:noFill/>
          <a:ln>
            <a:noFill/>
          </a:ln>
        </p:spPr>
        <p:txBody>
          <a:bodyPr lIns="91425" tIns="91425" rIns="91425" bIns="91425" anchor="t" anchorCtr="0"/>
          <a:lstStyle>
            <a:lvl1pPr rtl="0">
              <a:spcBef>
                <a:spcPts val="0"/>
              </a:spcBef>
              <a:defRPr sz="2500"/>
            </a:lvl1pPr>
            <a:lvl2pPr rtl="0">
              <a:spcBef>
                <a:spcPts val="0"/>
              </a:spcBef>
              <a:defRPr sz="2200">
                <a:solidFill>
                  <a:schemeClr val="dk2"/>
                </a:solidFill>
                <a:latin typeface="Georgia"/>
                <a:ea typeface="Georgia"/>
                <a:cs typeface="Georgia"/>
                <a:sym typeface="Georgia"/>
              </a:defRPr>
            </a:lvl2pPr>
            <a:lvl3pPr rtl="0">
              <a:spcBef>
                <a:spcPts val="0"/>
              </a:spcBef>
              <a:defRPr sz="2000">
                <a:solidFill>
                  <a:schemeClr val="dk1"/>
                </a:solidFill>
                <a:latin typeface="Georgia"/>
                <a:ea typeface="Georgia"/>
                <a:cs typeface="Georgia"/>
                <a:sym typeface="Georgia"/>
              </a:defRPr>
            </a:lvl3pPr>
            <a:lvl4pPr rtl="0">
              <a:spcBef>
                <a:spcPts val="0"/>
              </a:spcBef>
              <a:defRPr sz="2000">
                <a:solidFill>
                  <a:schemeClr val="dk2"/>
                </a:solidFill>
                <a:latin typeface="Georgia"/>
                <a:ea typeface="Georgia"/>
                <a:cs typeface="Georgia"/>
                <a:sym typeface="Georgia"/>
              </a:defRPr>
            </a:lvl4pPr>
            <a:lvl5pPr rtl="0">
              <a:spcBef>
                <a:spcPts val="0"/>
              </a:spcBef>
              <a:defRPr sz="1800">
                <a:solidFill>
                  <a:schemeClr val="dk1"/>
                </a:solidFill>
                <a:latin typeface="Georgia"/>
                <a:ea typeface="Georgia"/>
                <a:cs typeface="Georgia"/>
                <a:sym typeface="Georgia"/>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548" name="Shape 548"/>
          <p:cNvSpPr txBox="1">
            <a:spLocks noGrp="1"/>
          </p:cNvSpPr>
          <p:nvPr>
            <p:ph type="body" idx="2"/>
          </p:nvPr>
        </p:nvSpPr>
        <p:spPr>
          <a:xfrm>
            <a:off x="4800600" y="1028700"/>
            <a:ext cx="4038599" cy="3511200"/>
          </a:xfrm>
          <a:prstGeom prst="rect">
            <a:avLst/>
          </a:prstGeom>
          <a:noFill/>
          <a:ln>
            <a:noFill/>
          </a:ln>
        </p:spPr>
        <p:txBody>
          <a:bodyPr lIns="91425" tIns="91425" rIns="91425" bIns="91425" anchor="t" anchorCtr="0"/>
          <a:lstStyle>
            <a:lvl1pPr rtl="0">
              <a:spcBef>
                <a:spcPts val="0"/>
              </a:spcBef>
              <a:defRPr sz="2500"/>
            </a:lvl1pPr>
            <a:lvl2pPr rtl="0">
              <a:spcBef>
                <a:spcPts val="0"/>
              </a:spcBef>
              <a:defRPr sz="2200">
                <a:solidFill>
                  <a:schemeClr val="dk2"/>
                </a:solidFill>
                <a:latin typeface="Georgia"/>
                <a:ea typeface="Georgia"/>
                <a:cs typeface="Georgia"/>
                <a:sym typeface="Georgia"/>
              </a:defRPr>
            </a:lvl2pPr>
            <a:lvl3pPr rtl="0">
              <a:spcBef>
                <a:spcPts val="0"/>
              </a:spcBef>
              <a:defRPr sz="2000">
                <a:solidFill>
                  <a:schemeClr val="dk1"/>
                </a:solidFill>
                <a:latin typeface="Georgia"/>
                <a:ea typeface="Georgia"/>
                <a:cs typeface="Georgia"/>
                <a:sym typeface="Georgia"/>
              </a:defRPr>
            </a:lvl3pPr>
            <a:lvl4pPr rtl="0">
              <a:spcBef>
                <a:spcPts val="0"/>
              </a:spcBef>
              <a:defRPr sz="2000">
                <a:solidFill>
                  <a:schemeClr val="dk2"/>
                </a:solidFill>
                <a:latin typeface="Georgia"/>
                <a:ea typeface="Georgia"/>
                <a:cs typeface="Georgia"/>
                <a:sym typeface="Georgia"/>
              </a:defRPr>
            </a:lvl4pPr>
            <a:lvl5pPr rtl="0">
              <a:spcBef>
                <a:spcPts val="0"/>
              </a:spcBef>
              <a:defRPr sz="1800">
                <a:solidFill>
                  <a:schemeClr val="dk1"/>
                </a:solidFill>
                <a:latin typeface="Georgia"/>
                <a:ea typeface="Georgia"/>
                <a:cs typeface="Georgia"/>
                <a:sym typeface="Georgia"/>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cSld name="Comparison">
    <p:bg>
      <p:bgPr>
        <a:solidFill>
          <a:schemeClr val="lt2"/>
        </a:solidFill>
        <a:effectLst/>
      </p:bgPr>
    </p:bg>
    <p:spTree>
      <p:nvGrpSpPr>
        <p:cNvPr id="1" name="Shape 549"/>
        <p:cNvGrpSpPr/>
        <p:nvPr/>
      </p:nvGrpSpPr>
      <p:grpSpPr>
        <a:xfrm>
          <a:off x="0" y="0"/>
          <a:ext cx="0" cy="0"/>
          <a:chOff x="0" y="0"/>
          <a:chExt cx="0" cy="0"/>
        </a:xfrm>
      </p:grpSpPr>
      <p:cxnSp>
        <p:nvCxnSpPr>
          <p:cNvPr id="550" name="Shape 550"/>
          <p:cNvCxnSpPr/>
          <p:nvPr/>
        </p:nvCxnSpPr>
        <p:spPr>
          <a:xfrm rot="10800000">
            <a:off x="4572000" y="1650170"/>
            <a:ext cx="0" cy="3141000"/>
          </a:xfrm>
          <a:prstGeom prst="straightConnector1">
            <a:avLst/>
          </a:prstGeom>
          <a:noFill/>
          <a:ln w="9525" cap="flat" cmpd="sng">
            <a:solidFill>
              <a:schemeClr val="dk2"/>
            </a:solidFill>
            <a:prstDash val="dash"/>
            <a:round/>
            <a:headEnd type="none" w="med" len="med"/>
            <a:tailEnd type="none" w="med" len="med"/>
          </a:ln>
        </p:spPr>
      </p:cxnSp>
      <p:sp>
        <p:nvSpPr>
          <p:cNvPr id="551" name="Shape 551"/>
          <p:cNvSpPr/>
          <p:nvPr/>
        </p:nvSpPr>
        <p:spPr>
          <a:xfrm>
            <a:off x="0" y="0"/>
            <a:ext cx="9144000" cy="10857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52" name="Shape 552"/>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53" name="Shape 553"/>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54" name="Shape 554"/>
          <p:cNvSpPr/>
          <p:nvPr/>
        </p:nvSpPr>
        <p:spPr>
          <a:xfrm>
            <a:off x="899160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55" name="Shape 555"/>
          <p:cNvSpPr/>
          <p:nvPr/>
        </p:nvSpPr>
        <p:spPr>
          <a:xfrm>
            <a:off x="152400" y="1028700"/>
            <a:ext cx="8833200" cy="6857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56" name="Shape 556"/>
          <p:cNvSpPr/>
          <p:nvPr/>
        </p:nvSpPr>
        <p:spPr>
          <a:xfrm>
            <a:off x="145922" y="4793741"/>
            <a:ext cx="8833200" cy="2330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57" name="Shape 557"/>
          <p:cNvSpPr txBox="1">
            <a:spLocks noGrp="1"/>
          </p:cNvSpPr>
          <p:nvPr>
            <p:ph type="body" idx="1"/>
          </p:nvPr>
        </p:nvSpPr>
        <p:spPr>
          <a:xfrm>
            <a:off x="301752" y="1143000"/>
            <a:ext cx="4040099" cy="549600"/>
          </a:xfrm>
          <a:prstGeom prst="rect">
            <a:avLst/>
          </a:prstGeom>
          <a:noFill/>
          <a:ln>
            <a:noFill/>
          </a:ln>
        </p:spPr>
        <p:txBody>
          <a:bodyPr lIns="91425" tIns="91425" rIns="91425" bIns="91425" anchor="ctr" anchorCtr="0"/>
          <a:lstStyle>
            <a:lvl1pPr marL="0" indent="0" rtl="0">
              <a:spcBef>
                <a:spcPts val="0"/>
              </a:spcBef>
              <a:buClr>
                <a:srgbClr val="FFFFFF"/>
              </a:buClr>
              <a:buFont typeface="Georgia"/>
              <a:buNone/>
              <a:defRPr sz="2200" b="1">
                <a:solidFill>
                  <a:srgbClr val="FFFFFF"/>
                </a:solidFill>
                <a:latin typeface="Georgia"/>
                <a:ea typeface="Georgia"/>
                <a:cs typeface="Georgia"/>
                <a:sym typeface="Georgia"/>
              </a:defRPr>
            </a:lvl1pPr>
            <a:lvl2pPr rtl="0">
              <a:spcBef>
                <a:spcPts val="0"/>
              </a:spcBef>
              <a:buFont typeface="Georgia"/>
              <a:buNone/>
              <a:defRPr sz="2000" b="1">
                <a:solidFill>
                  <a:schemeClr val="lt1"/>
                </a:solidFill>
                <a:latin typeface="Georgia"/>
                <a:ea typeface="Georgia"/>
                <a:cs typeface="Georgia"/>
                <a:sym typeface="Georgia"/>
              </a:defRPr>
            </a:lvl2pPr>
            <a:lvl3pPr rtl="0">
              <a:spcBef>
                <a:spcPts val="0"/>
              </a:spcBef>
              <a:buFont typeface="Georgia"/>
              <a:buNone/>
              <a:defRPr sz="1800" b="1">
                <a:solidFill>
                  <a:schemeClr val="lt1"/>
                </a:solidFill>
                <a:latin typeface="Georgia"/>
                <a:ea typeface="Georgia"/>
                <a:cs typeface="Georgia"/>
                <a:sym typeface="Georgia"/>
              </a:defRPr>
            </a:lvl3pPr>
            <a:lvl4pPr rtl="0">
              <a:spcBef>
                <a:spcPts val="0"/>
              </a:spcBef>
              <a:buFont typeface="Georgia"/>
              <a:buNone/>
              <a:defRPr sz="1600" b="1">
                <a:solidFill>
                  <a:schemeClr val="lt1"/>
                </a:solidFill>
                <a:latin typeface="Georgia"/>
                <a:ea typeface="Georgia"/>
                <a:cs typeface="Georgia"/>
                <a:sym typeface="Georgia"/>
              </a:defRPr>
            </a:lvl4pPr>
            <a:lvl5pPr rtl="0">
              <a:spcBef>
                <a:spcPts val="0"/>
              </a:spcBef>
              <a:buFont typeface="Georgia"/>
              <a:buNone/>
              <a:defRPr sz="1600" b="1">
                <a:solidFill>
                  <a:schemeClr val="lt1"/>
                </a:solidFill>
                <a:latin typeface="Georgia"/>
                <a:ea typeface="Georgia"/>
                <a:cs typeface="Georgia"/>
                <a:sym typeface="Georgia"/>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558" name="Shape 558"/>
          <p:cNvSpPr txBox="1">
            <a:spLocks noGrp="1"/>
          </p:cNvSpPr>
          <p:nvPr>
            <p:ph type="body" idx="2"/>
          </p:nvPr>
        </p:nvSpPr>
        <p:spPr>
          <a:xfrm>
            <a:off x="4791330" y="1143000"/>
            <a:ext cx="4041900" cy="548399"/>
          </a:xfrm>
          <a:prstGeom prst="rect">
            <a:avLst/>
          </a:prstGeom>
          <a:noFill/>
          <a:ln>
            <a:noFill/>
          </a:ln>
        </p:spPr>
        <p:txBody>
          <a:bodyPr lIns="91425" tIns="91425" rIns="91425" bIns="91425" anchor="ctr" anchorCtr="0"/>
          <a:lstStyle>
            <a:lvl1pPr marL="0" indent="0" rtl="0">
              <a:spcBef>
                <a:spcPts val="0"/>
              </a:spcBef>
              <a:buFont typeface="Georgia"/>
              <a:buNone/>
              <a:defRPr sz="2200" b="1">
                <a:solidFill>
                  <a:schemeClr val="lt1"/>
                </a:solidFill>
                <a:latin typeface="Georgia"/>
                <a:ea typeface="Georgia"/>
                <a:cs typeface="Georgia"/>
                <a:sym typeface="Georgia"/>
              </a:defRPr>
            </a:lvl1pPr>
            <a:lvl2pPr rtl="0">
              <a:spcBef>
                <a:spcPts val="0"/>
              </a:spcBef>
              <a:buFont typeface="Georgia"/>
              <a:buNone/>
              <a:defRPr sz="2000" b="1">
                <a:solidFill>
                  <a:schemeClr val="lt1"/>
                </a:solidFill>
                <a:latin typeface="Georgia"/>
                <a:ea typeface="Georgia"/>
                <a:cs typeface="Georgia"/>
                <a:sym typeface="Georgia"/>
              </a:defRPr>
            </a:lvl2pPr>
            <a:lvl3pPr rtl="0">
              <a:spcBef>
                <a:spcPts val="0"/>
              </a:spcBef>
              <a:buFont typeface="Georgia"/>
              <a:buNone/>
              <a:defRPr sz="1800" b="1">
                <a:solidFill>
                  <a:schemeClr val="lt1"/>
                </a:solidFill>
                <a:latin typeface="Georgia"/>
                <a:ea typeface="Georgia"/>
                <a:cs typeface="Georgia"/>
                <a:sym typeface="Georgia"/>
              </a:defRPr>
            </a:lvl3pPr>
            <a:lvl4pPr rtl="0">
              <a:spcBef>
                <a:spcPts val="0"/>
              </a:spcBef>
              <a:buFont typeface="Georgia"/>
              <a:buNone/>
              <a:defRPr sz="1600" b="1">
                <a:solidFill>
                  <a:schemeClr val="lt1"/>
                </a:solidFill>
                <a:latin typeface="Georgia"/>
                <a:ea typeface="Georgia"/>
                <a:cs typeface="Georgia"/>
                <a:sym typeface="Georgia"/>
              </a:defRPr>
            </a:lvl4pPr>
            <a:lvl5pPr rtl="0">
              <a:spcBef>
                <a:spcPts val="0"/>
              </a:spcBef>
              <a:buFont typeface="Georgia"/>
              <a:buNone/>
              <a:defRPr sz="1600" b="1">
                <a:solidFill>
                  <a:schemeClr val="lt1"/>
                </a:solidFill>
                <a:latin typeface="Georgia"/>
                <a:ea typeface="Georgia"/>
                <a:cs typeface="Georgia"/>
                <a:sym typeface="Georgia"/>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559" name="Shape 559"/>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60" name="Shape 560"/>
          <p:cNvSpPr txBox="1">
            <a:spLocks noGrp="1"/>
          </p:cNvSpPr>
          <p:nvPr>
            <p:ph type="ftr" idx="11"/>
          </p:nvPr>
        </p:nvSpPr>
        <p:spPr>
          <a:xfrm>
            <a:off x="304800" y="4807458"/>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cxnSp>
        <p:nvCxnSpPr>
          <p:cNvPr id="561" name="Shape 561"/>
          <p:cNvCxnSpPr/>
          <p:nvPr/>
        </p:nvCxnSpPr>
        <p:spPr>
          <a:xfrm>
            <a:off x="152400" y="960119"/>
            <a:ext cx="8833200" cy="0"/>
          </a:xfrm>
          <a:prstGeom prst="straightConnector1">
            <a:avLst/>
          </a:prstGeom>
          <a:noFill/>
          <a:ln w="11425" cap="flat" cmpd="sng">
            <a:solidFill>
              <a:srgbClr val="7A9798"/>
            </a:solidFill>
            <a:prstDash val="dash"/>
            <a:round/>
            <a:headEnd type="none" w="med" len="med"/>
            <a:tailEnd type="none" w="med" len="med"/>
          </a:ln>
        </p:spPr>
      </p:cxnSp>
      <p:sp>
        <p:nvSpPr>
          <p:cNvPr id="562" name="Shape 562"/>
          <p:cNvSpPr/>
          <p:nvPr/>
        </p:nvSpPr>
        <p:spPr>
          <a:xfrm>
            <a:off x="152400" y="116585"/>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63" name="Shape 563"/>
          <p:cNvSpPr txBox="1">
            <a:spLocks noGrp="1"/>
          </p:cNvSpPr>
          <p:nvPr>
            <p:ph type="body" idx="3"/>
          </p:nvPr>
        </p:nvSpPr>
        <p:spPr>
          <a:xfrm>
            <a:off x="301752" y="1853537"/>
            <a:ext cx="4041600" cy="2863799"/>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564" name="Shape 564"/>
          <p:cNvSpPr txBox="1">
            <a:spLocks noGrp="1"/>
          </p:cNvSpPr>
          <p:nvPr>
            <p:ph type="body" idx="4"/>
          </p:nvPr>
        </p:nvSpPr>
        <p:spPr>
          <a:xfrm>
            <a:off x="4800600" y="1853537"/>
            <a:ext cx="4038599" cy="2866800"/>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565" name="Shape 565"/>
          <p:cNvSpPr/>
          <p:nvPr/>
        </p:nvSpPr>
        <p:spPr>
          <a:xfrm>
            <a:off x="4267200" y="717027"/>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66" name="Shape 566"/>
          <p:cNvSpPr/>
          <p:nvPr/>
        </p:nvSpPr>
        <p:spPr>
          <a:xfrm>
            <a:off x="4361687" y="787893"/>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67" name="Shape 567"/>
          <p:cNvSpPr txBox="1">
            <a:spLocks noGrp="1"/>
          </p:cNvSpPr>
          <p:nvPr>
            <p:ph type="sldNum" idx="12"/>
          </p:nvPr>
        </p:nvSpPr>
        <p:spPr>
          <a:xfrm>
            <a:off x="4343400" y="781812"/>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68" name="Shape 568"/>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algn="ctr" rtl="0">
              <a:spcBef>
                <a:spcPts val="0"/>
              </a:spcBef>
              <a:buClr>
                <a:srgbClr val="7A9798"/>
              </a:buClr>
              <a:buFont typeface="Georgia"/>
              <a:buNone/>
              <a:defRPr sz="3300">
                <a:solidFill>
                  <a:srgbClr val="7A9798"/>
                </a:solidFill>
                <a:latin typeface="Georgia"/>
                <a:ea typeface="Georgia"/>
                <a:cs typeface="Georgia"/>
                <a:sym typeface="Georg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algn="ctr" rtl="0">
              <a:spcBef>
                <a:spcPts val="0"/>
              </a:spcBef>
              <a:buClr>
                <a:srgbClr val="7A9798"/>
              </a:buClr>
              <a:buFont typeface="Georgia"/>
              <a:buNone/>
              <a:defRPr sz="3300">
                <a:solidFill>
                  <a:srgbClr val="7A9798"/>
                </a:solidFill>
                <a:latin typeface="Georgia"/>
                <a:ea typeface="Georgia"/>
                <a:cs typeface="Georgia"/>
                <a:sym typeface="Georg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1" name="Shape 571"/>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72" name="Shape 572"/>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73" name="Shape 573"/>
          <p:cNvSpPr txBox="1">
            <a:spLocks noGrp="1"/>
          </p:cNvSpPr>
          <p:nvPr>
            <p:ph type="sldNum" idx="12"/>
          </p:nvPr>
        </p:nvSpPr>
        <p:spPr>
          <a:xfrm>
            <a:off x="4343400" y="777015"/>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4"/>
        <p:cNvGrpSpPr/>
        <p:nvPr/>
      </p:nvGrpSpPr>
      <p:grpSpPr>
        <a:xfrm>
          <a:off x="0" y="0"/>
          <a:ext cx="0" cy="0"/>
          <a:chOff x="0" y="0"/>
          <a:chExt cx="0" cy="0"/>
        </a:xfrm>
      </p:grpSpPr>
      <p:sp>
        <p:nvSpPr>
          <p:cNvPr id="575" name="Shape 575"/>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76" name="Shape 576"/>
          <p:cNvSpPr/>
          <p:nvPr/>
        </p:nvSpPr>
        <p:spPr>
          <a:xfrm>
            <a:off x="0" y="0"/>
            <a:ext cx="9144000" cy="116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77" name="Shape 577"/>
          <p:cNvSpPr/>
          <p:nvPr/>
        </p:nvSpPr>
        <p:spPr>
          <a:xfrm>
            <a:off x="899160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78" name="Shape 578"/>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79" name="Shape 579"/>
          <p:cNvSpPr/>
          <p:nvPr/>
        </p:nvSpPr>
        <p:spPr>
          <a:xfrm>
            <a:off x="146304" y="4793741"/>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0" name="Shape 580"/>
          <p:cNvSpPr/>
          <p:nvPr/>
        </p:nvSpPr>
        <p:spPr>
          <a:xfrm>
            <a:off x="152400" y="118871"/>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1" name="Shape 581"/>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82" name="Shape 582"/>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583" name="Shape 583"/>
          <p:cNvSpPr txBox="1">
            <a:spLocks noGrp="1"/>
          </p:cNvSpPr>
          <p:nvPr>
            <p:ph type="sldNum" idx="12"/>
          </p:nvPr>
        </p:nvSpPr>
        <p:spPr>
          <a:xfrm>
            <a:off x="4267200" y="4743450"/>
            <a:ext cx="609599"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FFFFFF"/>
                </a:solidFill>
                <a:latin typeface="Georgia"/>
                <a:ea typeface="Georgia"/>
                <a:cs typeface="Georgia"/>
                <a:sym typeface="Georgia"/>
              </a:rPr>
              <a:t>‹#›</a:t>
            </a:fld>
            <a:endParaRPr lang="en" sz="1600" b="0" i="0" u="none" strike="noStrike" cap="none" baseline="0">
              <a:solidFill>
                <a:srgbClr val="FFFFFF"/>
              </a:solidFill>
              <a:latin typeface="Georgia"/>
              <a:ea typeface="Georgia"/>
              <a:cs typeface="Georgia"/>
              <a:sym typeface="Georgia"/>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Content with Caption">
    <p:bg>
      <p:bgPr>
        <a:solidFill>
          <a:schemeClr val="lt1"/>
        </a:solidFill>
        <a:effectLst/>
      </p:bgPr>
    </p:bg>
    <p:spTree>
      <p:nvGrpSpPr>
        <p:cNvPr id="1" name="Shape 584"/>
        <p:cNvGrpSpPr/>
        <p:nvPr/>
      </p:nvGrpSpPr>
      <p:grpSpPr>
        <a:xfrm>
          <a:off x="0" y="0"/>
          <a:ext cx="0" cy="0"/>
          <a:chOff x="0" y="0"/>
          <a:chExt cx="0" cy="0"/>
        </a:xfrm>
      </p:grpSpPr>
      <p:sp>
        <p:nvSpPr>
          <p:cNvPr id="585" name="Shape 585"/>
          <p:cNvSpPr/>
          <p:nvPr/>
        </p:nvSpPr>
        <p:spPr>
          <a:xfrm>
            <a:off x="152400" y="114300"/>
            <a:ext cx="8833200" cy="228600"/>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6" name="Shape 586"/>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7" name="Shape 587"/>
          <p:cNvSpPr/>
          <p:nvPr/>
        </p:nvSpPr>
        <p:spPr>
          <a:xfrm>
            <a:off x="899160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8" name="Shape 588"/>
          <p:cNvSpPr/>
          <p:nvPr/>
        </p:nvSpPr>
        <p:spPr>
          <a:xfrm>
            <a:off x="0" y="0"/>
            <a:ext cx="9144000" cy="890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89" name="Shape 589"/>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590" name="Shape 590"/>
          <p:cNvSpPr/>
          <p:nvPr/>
        </p:nvSpPr>
        <p:spPr>
          <a:xfrm>
            <a:off x="152400" y="457200"/>
            <a:ext cx="2743199" cy="44003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91" name="Shape 591"/>
          <p:cNvSpPr txBox="1">
            <a:spLocks noGrp="1"/>
          </p:cNvSpPr>
          <p:nvPr>
            <p:ph type="title"/>
          </p:nvPr>
        </p:nvSpPr>
        <p:spPr>
          <a:xfrm>
            <a:off x="381000" y="685800"/>
            <a:ext cx="2362200" cy="742800"/>
          </a:xfrm>
          <a:prstGeom prst="rect">
            <a:avLst/>
          </a:prstGeom>
          <a:noFill/>
          <a:ln>
            <a:noFill/>
          </a:ln>
        </p:spPr>
        <p:txBody>
          <a:bodyPr lIns="91425" tIns="91425" rIns="91425" bIns="91425" anchor="b" anchorCtr="0"/>
          <a:lstStyle>
            <a:lvl1pPr algn="l" rtl="0">
              <a:spcBef>
                <a:spcPts val="0"/>
              </a:spcBef>
              <a:buClr>
                <a:srgbClr val="FFFFFF"/>
              </a:buClr>
              <a:buFont typeface="Georgia"/>
              <a:buNone/>
              <a:defRPr sz="2200" b="1">
                <a:solidFill>
                  <a:srgbClr val="FFFFFF"/>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2" name="Shape 592"/>
          <p:cNvSpPr txBox="1">
            <a:spLocks noGrp="1"/>
          </p:cNvSpPr>
          <p:nvPr>
            <p:ph type="body" idx="1"/>
          </p:nvPr>
        </p:nvSpPr>
        <p:spPr>
          <a:xfrm>
            <a:off x="381000" y="1485900"/>
            <a:ext cx="2362200" cy="3108899"/>
          </a:xfrm>
          <a:prstGeom prst="rect">
            <a:avLst/>
          </a:prstGeom>
          <a:noFill/>
          <a:ln>
            <a:noFill/>
          </a:ln>
        </p:spPr>
        <p:txBody>
          <a:bodyPr lIns="91425" tIns="91425" rIns="91425" bIns="91425" anchor="t" anchorCtr="0"/>
          <a:lstStyle>
            <a:lvl1pPr marL="0" indent="0" rtl="0">
              <a:spcBef>
                <a:spcPts val="0"/>
              </a:spcBef>
              <a:spcAft>
                <a:spcPts val="1000"/>
              </a:spcAft>
              <a:buClr>
                <a:srgbClr val="FFFFFF"/>
              </a:buClr>
              <a:buFont typeface="Georgia"/>
              <a:buNone/>
              <a:defRPr sz="1600">
                <a:solidFill>
                  <a:srgbClr val="FFFFFF"/>
                </a:solidFill>
              </a:defRPr>
            </a:lvl1pPr>
            <a:lvl2pPr rtl="0">
              <a:spcBef>
                <a:spcPts val="0"/>
              </a:spcBef>
              <a:buFont typeface="Georgia"/>
              <a:buNone/>
              <a:defRPr sz="1200"/>
            </a:lvl2pPr>
            <a:lvl3pPr rtl="0">
              <a:spcBef>
                <a:spcPts val="0"/>
              </a:spcBef>
              <a:buFont typeface="Georgia"/>
              <a:buNone/>
              <a:defRPr sz="1000"/>
            </a:lvl3pPr>
            <a:lvl4pPr rtl="0">
              <a:spcBef>
                <a:spcPts val="0"/>
              </a:spcBef>
              <a:buFont typeface="Georgia"/>
              <a:buNone/>
              <a:defRPr sz="900"/>
            </a:lvl4pPr>
            <a:lvl5pPr rtl="0">
              <a:spcBef>
                <a:spcPts val="0"/>
              </a:spcBef>
              <a:buFont typeface="Georgia"/>
              <a:buNone/>
              <a:defRPr sz="900"/>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593" name="Shape 593"/>
          <p:cNvSpPr/>
          <p:nvPr/>
        </p:nvSpPr>
        <p:spPr>
          <a:xfrm>
            <a:off x="152400" y="114300"/>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cxnSp>
        <p:nvCxnSpPr>
          <p:cNvPr id="594" name="Shape 594"/>
          <p:cNvCxnSpPr/>
          <p:nvPr/>
        </p:nvCxnSpPr>
        <p:spPr>
          <a:xfrm>
            <a:off x="152400" y="400050"/>
            <a:ext cx="8833200" cy="0"/>
          </a:xfrm>
          <a:prstGeom prst="straightConnector1">
            <a:avLst/>
          </a:prstGeom>
          <a:noFill/>
          <a:ln w="11425" cap="flat" cmpd="sng">
            <a:solidFill>
              <a:srgbClr val="7A9798"/>
            </a:solidFill>
            <a:prstDash val="dash"/>
            <a:round/>
            <a:headEnd type="none" w="med" len="med"/>
            <a:tailEnd type="none" w="med" len="med"/>
          </a:ln>
        </p:spPr>
      </p:cxnSp>
      <p:sp>
        <p:nvSpPr>
          <p:cNvPr id="595" name="Shape 595"/>
          <p:cNvSpPr txBox="1">
            <a:spLocks noGrp="1"/>
          </p:cNvSpPr>
          <p:nvPr>
            <p:ph type="body" idx="2"/>
          </p:nvPr>
        </p:nvSpPr>
        <p:spPr>
          <a:xfrm>
            <a:off x="3124200" y="514350"/>
            <a:ext cx="5638800" cy="4057499"/>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596" name="Shape 596"/>
          <p:cNvSpPr/>
          <p:nvPr/>
        </p:nvSpPr>
        <p:spPr>
          <a:xfrm>
            <a:off x="1295400" y="171450"/>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97" name="Shape 597"/>
          <p:cNvSpPr/>
          <p:nvPr/>
        </p:nvSpPr>
        <p:spPr>
          <a:xfrm>
            <a:off x="1389887" y="242315"/>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98" name="Shape 598"/>
          <p:cNvSpPr txBox="1">
            <a:spLocks noGrp="1"/>
          </p:cNvSpPr>
          <p:nvPr>
            <p:ph type="sldNum" idx="12"/>
          </p:nvPr>
        </p:nvSpPr>
        <p:spPr>
          <a:xfrm>
            <a:off x="1371600" y="234553"/>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99" name="Shape 599"/>
          <p:cNvSpPr/>
          <p:nvPr/>
        </p:nvSpPr>
        <p:spPr>
          <a:xfrm>
            <a:off x="149352" y="4791289"/>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0" name="Shape 600"/>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01" name="Shape 601"/>
          <p:cNvSpPr txBox="1">
            <a:spLocks noGrp="1"/>
          </p:cNvSpPr>
          <p:nvPr>
            <p:ph type="ftr" idx="11"/>
          </p:nvPr>
        </p:nvSpPr>
        <p:spPr>
          <a:xfrm>
            <a:off x="301752" y="4808135"/>
            <a:ext cx="3383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2"/>
        <p:cNvGrpSpPr/>
        <p:nvPr/>
      </p:nvGrpSpPr>
      <p:grpSpPr>
        <a:xfrm>
          <a:off x="0" y="0"/>
          <a:ext cx="0" cy="0"/>
          <a:chOff x="0" y="0"/>
          <a:chExt cx="0" cy="0"/>
        </a:xfrm>
      </p:grpSpPr>
      <p:cxnSp>
        <p:nvCxnSpPr>
          <p:cNvPr id="603" name="Shape 603"/>
          <p:cNvCxnSpPr/>
          <p:nvPr/>
        </p:nvCxnSpPr>
        <p:spPr>
          <a:xfrm>
            <a:off x="152400" y="400050"/>
            <a:ext cx="8833200" cy="0"/>
          </a:xfrm>
          <a:prstGeom prst="straightConnector1">
            <a:avLst/>
          </a:prstGeom>
          <a:noFill/>
          <a:ln w="11425" cap="flat" cmpd="sng">
            <a:solidFill>
              <a:srgbClr val="7A9798"/>
            </a:solidFill>
            <a:prstDash val="dash"/>
            <a:round/>
            <a:headEnd type="none" w="med" len="med"/>
            <a:tailEnd type="none" w="med" len="med"/>
          </a:ln>
        </p:spPr>
      </p:cxnSp>
      <p:sp>
        <p:nvSpPr>
          <p:cNvPr id="604" name="Shape 604"/>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5" name="Shape 605"/>
          <p:cNvSpPr/>
          <p:nvPr/>
        </p:nvSpPr>
        <p:spPr>
          <a:xfrm>
            <a:off x="899160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6" name="Shape 606"/>
          <p:cNvSpPr/>
          <p:nvPr/>
        </p:nvSpPr>
        <p:spPr>
          <a:xfrm>
            <a:off x="0" y="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7" name="Shape 607"/>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8" name="Shape 608"/>
          <p:cNvSpPr/>
          <p:nvPr/>
        </p:nvSpPr>
        <p:spPr>
          <a:xfrm>
            <a:off x="152400" y="114300"/>
            <a:ext cx="8833200" cy="226200"/>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09" name="Shape 609"/>
          <p:cNvSpPr/>
          <p:nvPr/>
        </p:nvSpPr>
        <p:spPr>
          <a:xfrm>
            <a:off x="152400" y="457200"/>
            <a:ext cx="2743199" cy="44003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610" name="Shape 610"/>
          <p:cNvSpPr/>
          <p:nvPr/>
        </p:nvSpPr>
        <p:spPr>
          <a:xfrm>
            <a:off x="152400" y="116585"/>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11" name="Shape 611"/>
          <p:cNvSpPr/>
          <p:nvPr/>
        </p:nvSpPr>
        <p:spPr>
          <a:xfrm>
            <a:off x="1295400" y="171450"/>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612" name="Shape 612"/>
          <p:cNvSpPr/>
          <p:nvPr/>
        </p:nvSpPr>
        <p:spPr>
          <a:xfrm>
            <a:off x="1389887" y="242315"/>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613" name="Shape 613"/>
          <p:cNvSpPr txBox="1">
            <a:spLocks noGrp="1"/>
          </p:cNvSpPr>
          <p:nvPr>
            <p:ph type="sldNum" idx="12"/>
          </p:nvPr>
        </p:nvSpPr>
        <p:spPr>
          <a:xfrm>
            <a:off x="1371600" y="234553"/>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614" name="Shape 614"/>
          <p:cNvSpPr txBox="1">
            <a:spLocks noGrp="1"/>
          </p:cNvSpPr>
          <p:nvPr>
            <p:ph type="title"/>
          </p:nvPr>
        </p:nvSpPr>
        <p:spPr>
          <a:xfrm>
            <a:off x="3000375" y="3771900"/>
            <a:ext cx="5867400" cy="914400"/>
          </a:xfrm>
          <a:prstGeom prst="rect">
            <a:avLst/>
          </a:prstGeom>
          <a:noFill/>
          <a:ln>
            <a:noFill/>
          </a:ln>
        </p:spPr>
        <p:txBody>
          <a:bodyPr lIns="91425" tIns="91425" rIns="91425" bIns="91425" anchor="t" anchorCtr="0"/>
          <a:lstStyle>
            <a:lvl1pPr algn="l" rtl="0">
              <a:spcBef>
                <a:spcPts val="0"/>
              </a:spcBef>
              <a:buClr>
                <a:schemeClr val="dk2"/>
              </a:buClr>
              <a:buFont typeface="Georgia"/>
              <a:buNone/>
              <a:defRPr sz="2400" b="1">
                <a:solidFill>
                  <a:schemeClr val="dk2"/>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5" name="Shape 615"/>
          <p:cNvSpPr>
            <a:spLocks noGrp="1"/>
          </p:cNvSpPr>
          <p:nvPr>
            <p:ph type="pic" idx="2"/>
          </p:nvPr>
        </p:nvSpPr>
        <p:spPr>
          <a:xfrm>
            <a:off x="3000375" y="457200"/>
            <a:ext cx="5867400" cy="3200399"/>
          </a:xfrm>
          <a:prstGeom prst="rect">
            <a:avLst/>
          </a:prstGeom>
          <a:noFill/>
          <a:ln>
            <a:noFill/>
          </a:ln>
        </p:spPr>
        <p:txBody>
          <a:bodyPr lIns="91425" tIns="91425" rIns="91425" bIns="91425" anchor="t" anchorCtr="0"/>
          <a:lstStyle>
            <a:lvl1pPr marL="0" marR="0" indent="0" algn="r" rtl="0">
              <a:spcBef>
                <a:spcPts val="0"/>
              </a:spcBef>
              <a:buClr>
                <a:srgbClr val="FFFFFF"/>
              </a:buClr>
              <a:buFont typeface="Georgia"/>
              <a:buNone/>
              <a:defRPr sz="3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16" name="Shape 616"/>
          <p:cNvSpPr txBox="1">
            <a:spLocks noGrp="1"/>
          </p:cNvSpPr>
          <p:nvPr>
            <p:ph type="body" idx="1"/>
          </p:nvPr>
        </p:nvSpPr>
        <p:spPr>
          <a:xfrm>
            <a:off x="381000" y="742950"/>
            <a:ext cx="2438399" cy="3943199"/>
          </a:xfrm>
          <a:prstGeom prst="rect">
            <a:avLst/>
          </a:prstGeom>
          <a:noFill/>
          <a:ln>
            <a:noFill/>
          </a:ln>
        </p:spPr>
        <p:txBody>
          <a:bodyPr lIns="91425" tIns="91425" rIns="91425" bIns="91425" anchor="t" anchorCtr="0"/>
          <a:lstStyle>
            <a:lvl1pPr marL="0" indent="0" rtl="0">
              <a:spcBef>
                <a:spcPts val="0"/>
              </a:spcBef>
              <a:spcAft>
                <a:spcPts val="1000"/>
              </a:spcAft>
              <a:buClr>
                <a:srgbClr val="FFFFFF"/>
              </a:buClr>
              <a:buFont typeface="Georgia"/>
              <a:buNone/>
              <a:defRPr sz="1600">
                <a:solidFill>
                  <a:srgbClr val="FFFFFF"/>
                </a:solidFill>
              </a:defRPr>
            </a:lvl1pPr>
            <a:lvl2pPr rtl="0">
              <a:spcBef>
                <a:spcPts val="0"/>
              </a:spcBef>
              <a:defRPr sz="1200"/>
            </a:lvl2pPr>
            <a:lvl3pPr rtl="0">
              <a:spcBef>
                <a:spcPts val="0"/>
              </a:spcBef>
              <a:defRPr sz="1000"/>
            </a:lvl3pPr>
            <a:lvl4pPr rtl="0">
              <a:spcBef>
                <a:spcPts val="0"/>
              </a:spcBef>
              <a:defRPr sz="900"/>
            </a:lvl4pPr>
            <a:lvl5pPr rtl="0">
              <a:spcBef>
                <a:spcPts val="0"/>
              </a:spcBef>
              <a:defRPr sz="900"/>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617" name="Shape 617"/>
          <p:cNvSpPr/>
          <p:nvPr/>
        </p:nvSpPr>
        <p:spPr>
          <a:xfrm>
            <a:off x="149352" y="4791289"/>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18" name="Shape 618"/>
          <p:cNvSpPr txBox="1">
            <a:spLocks noGrp="1"/>
          </p:cNvSpPr>
          <p:nvPr>
            <p:ph type="dt" idx="10"/>
          </p:nvPr>
        </p:nvSpPr>
        <p:spPr>
          <a:xfrm>
            <a:off x="5788151"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19" name="Shape 619"/>
          <p:cNvSpPr txBox="1">
            <a:spLocks noGrp="1"/>
          </p:cNvSpPr>
          <p:nvPr>
            <p:ph type="ftr" idx="11"/>
          </p:nvPr>
        </p:nvSpPr>
        <p:spPr>
          <a:xfrm>
            <a:off x="301752" y="4808135"/>
            <a:ext cx="3584400"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2"/>
        </a:solidFill>
        <a:effectLst/>
      </p:bgPr>
    </p:bg>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algn="ctr" rtl="0">
              <a:spcBef>
                <a:spcPts val="0"/>
              </a:spcBef>
              <a:buClr>
                <a:srgbClr val="7A9798"/>
              </a:buClr>
              <a:buFont typeface="Georgia"/>
              <a:buNone/>
              <a:defRPr sz="3300">
                <a:solidFill>
                  <a:srgbClr val="7A9798"/>
                </a:solidFill>
                <a:latin typeface="Georgia"/>
                <a:ea typeface="Georgia"/>
                <a:cs typeface="Georgia"/>
                <a:sym typeface="Georg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2" name="Shape 622"/>
          <p:cNvSpPr txBox="1">
            <a:spLocks noGrp="1"/>
          </p:cNvSpPr>
          <p:nvPr>
            <p:ph type="body" idx="1"/>
          </p:nvPr>
        </p:nvSpPr>
        <p:spPr>
          <a:xfrm rot="5400000">
            <a:off x="2844252" y="-1399500"/>
            <a:ext cx="3449399" cy="8534399"/>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623" name="Shape 623"/>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24" name="Shape 624"/>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25" name="Shape 625"/>
          <p:cNvSpPr txBox="1">
            <a:spLocks noGrp="1"/>
          </p:cNvSpPr>
          <p:nvPr>
            <p:ph type="sldNum" idx="12"/>
          </p:nvPr>
        </p:nvSpPr>
        <p:spPr>
          <a:xfrm>
            <a:off x="4343400" y="780130"/>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2"/>
        </a:solidFill>
        <a:effectLst/>
      </p:bgPr>
    </p:bg>
    <p:spTree>
      <p:nvGrpSpPr>
        <p:cNvPr id="1" name="Shape 626"/>
        <p:cNvGrpSpPr/>
        <p:nvPr/>
      </p:nvGrpSpPr>
      <p:grpSpPr>
        <a:xfrm>
          <a:off x="0" y="0"/>
          <a:ext cx="0" cy="0"/>
          <a:chOff x="0" y="0"/>
          <a:chExt cx="0" cy="0"/>
        </a:xfrm>
      </p:grpSpPr>
      <p:sp>
        <p:nvSpPr>
          <p:cNvPr id="627" name="Shape 627"/>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28" name="Shape 628"/>
          <p:cNvSpPr/>
          <p:nvPr/>
        </p:nvSpPr>
        <p:spPr>
          <a:xfrm>
            <a:off x="7010400" y="0"/>
            <a:ext cx="21335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29" name="Shape 629"/>
          <p:cNvSpPr/>
          <p:nvPr/>
        </p:nvSpPr>
        <p:spPr>
          <a:xfrm>
            <a:off x="0" y="0"/>
            <a:ext cx="9144000" cy="116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30" name="Shape 630"/>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31" name="Shape 631"/>
          <p:cNvSpPr/>
          <p:nvPr/>
        </p:nvSpPr>
        <p:spPr>
          <a:xfrm>
            <a:off x="146304" y="4793741"/>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632" name="Shape 632"/>
          <p:cNvSpPr/>
          <p:nvPr/>
        </p:nvSpPr>
        <p:spPr>
          <a:xfrm>
            <a:off x="152400" y="116585"/>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cxnSp>
        <p:nvCxnSpPr>
          <p:cNvPr id="633" name="Shape 633"/>
          <p:cNvCxnSpPr/>
          <p:nvPr/>
        </p:nvCxnSpPr>
        <p:spPr>
          <a:xfrm rot="5400000">
            <a:off x="4802411" y="2458686"/>
            <a:ext cx="4684200" cy="0"/>
          </a:xfrm>
          <a:prstGeom prst="straightConnector1">
            <a:avLst/>
          </a:prstGeom>
          <a:noFill/>
          <a:ln w="9525" cap="flat" cmpd="sng">
            <a:solidFill>
              <a:srgbClr val="7A9798"/>
            </a:solidFill>
            <a:prstDash val="dash"/>
            <a:round/>
            <a:headEnd type="none" w="med" len="med"/>
            <a:tailEnd type="none" w="med" len="med"/>
          </a:ln>
        </p:spPr>
      </p:cxnSp>
      <p:sp>
        <p:nvSpPr>
          <p:cNvPr id="634" name="Shape 634"/>
          <p:cNvSpPr/>
          <p:nvPr/>
        </p:nvSpPr>
        <p:spPr>
          <a:xfrm>
            <a:off x="6839711" y="2194322"/>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635" name="Shape 635"/>
          <p:cNvSpPr/>
          <p:nvPr/>
        </p:nvSpPr>
        <p:spPr>
          <a:xfrm>
            <a:off x="6934200" y="2265188"/>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636" name="Shape 636"/>
          <p:cNvSpPr txBox="1">
            <a:spLocks noGrp="1"/>
          </p:cNvSpPr>
          <p:nvPr>
            <p:ph type="sldNum" idx="12"/>
          </p:nvPr>
        </p:nvSpPr>
        <p:spPr>
          <a:xfrm>
            <a:off x="6915911" y="2257425"/>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637" name="Shape 637"/>
          <p:cNvSpPr txBox="1">
            <a:spLocks noGrp="1"/>
          </p:cNvSpPr>
          <p:nvPr>
            <p:ph type="body" idx="1"/>
          </p:nvPr>
        </p:nvSpPr>
        <p:spPr>
          <a:xfrm rot="5400000">
            <a:off x="1398299" y="-864900"/>
            <a:ext cx="4366199" cy="6553200"/>
          </a:xfrm>
          <a:prstGeom prst="rect">
            <a:avLst/>
          </a:prstGeom>
          <a:noFill/>
          <a:ln>
            <a:noFill/>
          </a:ln>
        </p:spPr>
        <p:txBody>
          <a:bodyPr lIns="91425" tIns="91425" rIns="91425" bIns="91425" anchor="t" anchorCtr="0"/>
          <a:lstStyle>
            <a:lvl1pPr marL="274320" indent="-128587" algn="l" rtl="0">
              <a:spcBef>
                <a:spcPts val="540"/>
              </a:spcBef>
              <a:buClr>
                <a:schemeClr val="accent1"/>
              </a:buClr>
              <a:buFont typeface="Noto Symbol"/>
              <a:buChar char="●"/>
              <a:defRPr sz="2700">
                <a:solidFill>
                  <a:schemeClr val="dk1"/>
                </a:solidFill>
                <a:latin typeface="Georgia"/>
                <a:ea typeface="Georgia"/>
                <a:cs typeface="Georgia"/>
                <a:sym typeface="Georgia"/>
              </a:defRPr>
            </a:lvl1pPr>
            <a:lvl2pPr marL="548640" indent="-184150" algn="l" rtl="0">
              <a:spcBef>
                <a:spcPts val="440"/>
              </a:spcBef>
              <a:buClr>
                <a:schemeClr val="accent2"/>
              </a:buClr>
              <a:buFont typeface="Noto Symbol"/>
              <a:buChar char="○"/>
              <a:defRPr sz="2200">
                <a:solidFill>
                  <a:schemeClr val="dk2"/>
                </a:solidFill>
                <a:latin typeface="Georgia"/>
                <a:ea typeface="Georgia"/>
                <a:cs typeface="Georgia"/>
                <a:sym typeface="Georgia"/>
              </a:defRPr>
            </a:lvl2pPr>
            <a:lvl3pPr marL="822960" indent="-143510" algn="l" rtl="0">
              <a:spcBef>
                <a:spcPts val="400"/>
              </a:spcBef>
              <a:buClr>
                <a:schemeClr val="accent3"/>
              </a:buClr>
              <a:buFont typeface="Noto Symbol"/>
              <a:buChar char="•"/>
              <a:defRPr sz="2000">
                <a:solidFill>
                  <a:schemeClr val="dk1"/>
                </a:solidFill>
                <a:latin typeface="Georgia"/>
                <a:ea typeface="Georgia"/>
                <a:cs typeface="Georgia"/>
                <a:sym typeface="Georgia"/>
              </a:defRPr>
            </a:lvl3pPr>
            <a:lvl4pPr marL="1097280" indent="-144780" algn="l" rtl="0">
              <a:spcBef>
                <a:spcPts val="400"/>
              </a:spcBef>
              <a:buClr>
                <a:schemeClr val="accent4"/>
              </a:buClr>
              <a:buFont typeface="Noto Symbol"/>
              <a:buChar char="•"/>
              <a:defRPr sz="2000">
                <a:solidFill>
                  <a:schemeClr val="dk2"/>
                </a:solidFill>
                <a:latin typeface="Georgia"/>
                <a:ea typeface="Georgia"/>
                <a:cs typeface="Georgia"/>
                <a:sym typeface="Georgia"/>
              </a:defRPr>
            </a:lvl4pPr>
            <a:lvl5pPr marL="1371600" indent="-114300" algn="l" rtl="0">
              <a:spcBef>
                <a:spcPts val="360"/>
              </a:spcBef>
              <a:buClr>
                <a:schemeClr val="accent5"/>
              </a:buClr>
              <a:buFont typeface="Georgia"/>
              <a:buChar char="•"/>
              <a:defRPr sz="1800">
                <a:solidFill>
                  <a:schemeClr val="dk1"/>
                </a:solidFill>
                <a:latin typeface="Georgia"/>
                <a:ea typeface="Georgia"/>
                <a:cs typeface="Georgia"/>
                <a:sym typeface="Georgia"/>
              </a:defRPr>
            </a:lvl5pPr>
            <a:lvl6pPr marL="1645920" indent="-93980" algn="l" rtl="0">
              <a:spcBef>
                <a:spcPts val="360"/>
              </a:spcBef>
              <a:buClr>
                <a:schemeClr val="accent6"/>
              </a:buClr>
              <a:buFont typeface="Noto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638" name="Shape 638"/>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39" name="Shape 639"/>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640" name="Shape 640"/>
          <p:cNvSpPr txBox="1">
            <a:spLocks noGrp="1"/>
          </p:cNvSpPr>
          <p:nvPr>
            <p:ph type="title"/>
          </p:nvPr>
        </p:nvSpPr>
        <p:spPr>
          <a:xfrm rot="5400000">
            <a:off x="5920949" y="1699050"/>
            <a:ext cx="4388700" cy="1447800"/>
          </a:xfrm>
          <a:prstGeom prst="rect">
            <a:avLst/>
          </a:prstGeom>
          <a:noFill/>
          <a:ln>
            <a:noFill/>
          </a:ln>
        </p:spPr>
        <p:txBody>
          <a:bodyPr lIns="91425" tIns="91425" rIns="91425" bIns="91425" anchor="b" anchorCtr="0"/>
          <a:lstStyle>
            <a:lvl1pPr algn="ctr" rtl="0">
              <a:spcBef>
                <a:spcPts val="0"/>
              </a:spcBef>
              <a:buClr>
                <a:srgbClr val="7A9798"/>
              </a:buClr>
              <a:buFont typeface="Georgia"/>
              <a:buNone/>
              <a:defRPr sz="3300">
                <a:solidFill>
                  <a:srgbClr val="7A9798"/>
                </a:solidFill>
                <a:latin typeface="Georgia"/>
                <a:ea typeface="Georgia"/>
                <a:cs typeface="Georgia"/>
                <a:sym typeface="Georg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layout with centered title and subtitle placeholders">
    <p:spTree>
      <p:nvGrpSpPr>
        <p:cNvPr id="1" name="Shape 657"/>
        <p:cNvGrpSpPr/>
        <p:nvPr/>
      </p:nvGrpSpPr>
      <p:grpSpPr>
        <a:xfrm>
          <a:off x="0" y="0"/>
          <a:ext cx="0" cy="0"/>
          <a:chOff x="0" y="0"/>
          <a:chExt cx="0" cy="0"/>
        </a:xfrm>
      </p:grpSpPr>
      <p:sp>
        <p:nvSpPr>
          <p:cNvPr id="658" name="Shape 658"/>
          <p:cNvSpPr txBox="1">
            <a:spLocks noGrp="1"/>
          </p:cNvSpPr>
          <p:nvPr>
            <p:ph type="ctrTitle"/>
          </p:nvPr>
        </p:nvSpPr>
        <p:spPr>
          <a:xfrm>
            <a:off x="685800" y="1597818"/>
            <a:ext cx="7772400" cy="11025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5pPr>
            <a:lvl6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6pPr>
            <a:lvl7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7pPr>
            <a:lvl8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8pPr>
            <a:lvl9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659" name="Shape 659"/>
          <p:cNvSpPr txBox="1">
            <a:spLocks noGrp="1"/>
          </p:cNvSpPr>
          <p:nvPr>
            <p:ph type="subTitle" idx="1"/>
          </p:nvPr>
        </p:nvSpPr>
        <p:spPr>
          <a:xfrm>
            <a:off x="1371600" y="2914650"/>
            <a:ext cx="6400799" cy="1314599"/>
          </a:xfrm>
          <a:prstGeom prst="rect">
            <a:avLst/>
          </a:prstGeom>
          <a:noFill/>
          <a:ln>
            <a:noFill/>
          </a:ln>
        </p:spPr>
        <p:txBody>
          <a:bodyPr lIns="91425" tIns="91425" rIns="91425" bIns="91425" anchor="t" anchorCtr="0"/>
          <a:lstStyle>
            <a:lvl1pPr marL="342900" marR="0" indent="-13970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34290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48006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66294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660" name="Shape 660"/>
          <p:cNvSpPr txBox="1">
            <a:spLocks noGrp="1"/>
          </p:cNvSpPr>
          <p:nvPr>
            <p:ph type="dt" idx="10"/>
          </p:nvPr>
        </p:nvSpPr>
        <p:spPr>
          <a:xfrm>
            <a:off x="457200" y="4683918"/>
            <a:ext cx="2133599" cy="3570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61" name="Shape 661"/>
          <p:cNvSpPr txBox="1">
            <a:spLocks noGrp="1"/>
          </p:cNvSpPr>
          <p:nvPr>
            <p:ph type="ftr" idx="11"/>
          </p:nvPr>
        </p:nvSpPr>
        <p:spPr>
          <a:xfrm>
            <a:off x="3124200" y="4683918"/>
            <a:ext cx="2895600" cy="3570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defRPr sz="1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62" name="Shape 662"/>
          <p:cNvSpPr txBox="1">
            <a:spLocks noGrp="1"/>
          </p:cNvSpPr>
          <p:nvPr>
            <p:ph type="sldNum" idx="12"/>
          </p:nvPr>
        </p:nvSpPr>
        <p:spPr>
          <a:xfrm>
            <a:off x="6553200" y="4683918"/>
            <a:ext cx="2133599" cy="3570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SzPct val="25000"/>
              <a:buNone/>
            </a:pPr>
            <a:fld id="{00000000-1234-1234-1234-123412341234}" type="slidenum">
              <a:rPr lang="en" sz="1400" b="0" i="0" u="none" strike="noStrike" cap="none" baseline="0">
                <a:solidFill>
                  <a:schemeClr val="dk1"/>
                </a:solidFill>
                <a:latin typeface="Arial"/>
                <a:ea typeface="Arial"/>
                <a:cs typeface="Arial"/>
                <a:sym typeface="Arial"/>
              </a:rPr>
              <a:t>‹#›</a:t>
            </a:fld>
            <a:endParaRPr lang="en"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80"/>
        <p:cNvGrpSpPr/>
        <p:nvPr/>
      </p:nvGrpSpPr>
      <p:grpSpPr>
        <a:xfrm>
          <a:off x="0" y="0"/>
          <a:ext cx="0" cy="0"/>
          <a:chOff x="0" y="0"/>
          <a:chExt cx="0" cy="0"/>
        </a:xfrm>
      </p:grpSpPr>
      <p:sp>
        <p:nvSpPr>
          <p:cNvPr id="681" name="Shape 681"/>
          <p:cNvSpPr txBox="1">
            <a:spLocks noGrp="1"/>
          </p:cNvSpPr>
          <p:nvPr>
            <p:ph type="ctrTitle"/>
          </p:nvPr>
        </p:nvSpPr>
        <p:spPr>
          <a:xfrm>
            <a:off x="685800" y="1597818"/>
            <a:ext cx="7772400" cy="11025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682" name="Shape 682"/>
          <p:cNvSpPr txBox="1">
            <a:spLocks noGrp="1"/>
          </p:cNvSpPr>
          <p:nvPr>
            <p:ph type="subTitle" idx="1"/>
          </p:nvPr>
        </p:nvSpPr>
        <p:spPr>
          <a:xfrm>
            <a:off x="1371600" y="2914650"/>
            <a:ext cx="6400799" cy="1314599"/>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683" name="Shape 683"/>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84" name="Shape 68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85" name="Shape 685"/>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rot="5400000">
            <a:off x="5463749" y="1371628"/>
            <a:ext cx="4388700"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688" name="Shape 688"/>
          <p:cNvSpPr txBox="1">
            <a:spLocks noGrp="1"/>
          </p:cNvSpPr>
          <p:nvPr>
            <p:ph type="body" idx="1"/>
          </p:nvPr>
        </p:nvSpPr>
        <p:spPr>
          <a:xfrm rot="5400000">
            <a:off x="1272750" y="-609571"/>
            <a:ext cx="4388700"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689" name="Shape 689"/>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90" name="Shape 690"/>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91" name="Shape 69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694" name="Shape 694"/>
          <p:cNvSpPr txBox="1">
            <a:spLocks noGrp="1"/>
          </p:cNvSpPr>
          <p:nvPr>
            <p:ph type="body" idx="1"/>
          </p:nvPr>
        </p:nvSpPr>
        <p:spPr>
          <a:xfrm rot="5400000">
            <a:off x="2874749" y="-1217400"/>
            <a:ext cx="3394500"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695" name="Shape 695"/>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96" name="Shape 696"/>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97" name="Shape 697"/>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1792288" y="3600450"/>
            <a:ext cx="5486399" cy="42509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700" name="Shape 700"/>
          <p:cNvSpPr>
            <a:spLocks noGrp="1"/>
          </p:cNvSpPr>
          <p:nvPr>
            <p:ph type="pic" idx="2"/>
          </p:nvPr>
        </p:nvSpPr>
        <p:spPr>
          <a:xfrm>
            <a:off x="1792288" y="459581"/>
            <a:ext cx="5486399" cy="3086099"/>
          </a:xfrm>
          <a:prstGeom prst="rect">
            <a:avLst/>
          </a:prstGeom>
          <a:noFill/>
          <a:ln>
            <a:noFill/>
          </a:ln>
        </p:spPr>
        <p:txBody>
          <a:bodyPr lIns="91425" tIns="91425" rIns="91425" bIns="91425" anchor="t" anchorCtr="0"/>
          <a:lstStyle>
            <a:lvl1pPr marL="0" marR="0" indent="0" algn="l" rtl="0">
              <a:spcBef>
                <a:spcPts val="0"/>
              </a:spcBef>
              <a:buClr>
                <a:srgbClr val="898989"/>
              </a:buClr>
              <a:buFont typeface="Calibri"/>
              <a:buNone/>
              <a:defRPr sz="3200" b="0" i="0" u="none" strike="noStrike" cap="none" baseline="0">
                <a:solidFill>
                  <a:srgbClr val="898989"/>
                </a:solidFill>
                <a:latin typeface="Calibri"/>
                <a:ea typeface="Calibri"/>
                <a:cs typeface="Calibri"/>
                <a:sym typeface="Calibri"/>
              </a:defRPr>
            </a:lvl1pPr>
            <a:lvl2pPr marL="457200" marR="0" indent="0" algn="l" rtl="0">
              <a:spcBef>
                <a:spcPts val="0"/>
              </a:spcBef>
              <a:buFont typeface="Arial"/>
              <a:buNone/>
              <a:defRPr sz="2800" b="0" i="0" u="none" strike="noStrike" cap="none" baseline="0"/>
            </a:lvl2pPr>
            <a:lvl3pPr marL="914400" marR="0" indent="0" algn="l" rtl="0">
              <a:spcBef>
                <a:spcPts val="0"/>
              </a:spcBef>
              <a:buFont typeface="Arial"/>
              <a:buNone/>
              <a:defRPr sz="2400" b="0" i="0" u="none" strike="noStrike" cap="none" baseline="0"/>
            </a:lvl3pPr>
            <a:lvl4pPr marL="1371600" marR="0" indent="0" algn="l" rtl="0">
              <a:spcBef>
                <a:spcPts val="0"/>
              </a:spcBef>
              <a:buFont typeface="Arial"/>
              <a:buNone/>
              <a:defRPr sz="2000" b="0" i="0" u="none" strike="noStrike" cap="none" baseline="0"/>
            </a:lvl4pPr>
            <a:lvl5pPr marL="1828800" marR="0" indent="0" algn="l" rtl="0">
              <a:spcBef>
                <a:spcPts val="0"/>
              </a:spcBef>
              <a:buFont typeface="Arial"/>
              <a:buNone/>
              <a:defRPr sz="2000" b="0" i="0" u="none" strike="noStrike" cap="none" baseline="0"/>
            </a:lvl5pPr>
            <a:lvl6pPr marL="2286000" marR="0" indent="0" algn="l" rtl="0">
              <a:spcBef>
                <a:spcPts val="0"/>
              </a:spcBef>
              <a:buFont typeface="Arial"/>
              <a:buNone/>
              <a:defRPr sz="2000" b="0" i="0" u="none" strike="noStrike" cap="none" baseline="0"/>
            </a:lvl6pPr>
            <a:lvl7pPr marL="2743200" marR="0" indent="0" algn="l" rtl="0">
              <a:spcBef>
                <a:spcPts val="0"/>
              </a:spcBef>
              <a:buFont typeface="Arial"/>
              <a:buNone/>
              <a:defRPr sz="2000" b="0" i="0" u="none" strike="noStrike" cap="none" baseline="0"/>
            </a:lvl7pPr>
            <a:lvl8pPr marL="3200400" marR="0" indent="0" algn="l" rtl="0">
              <a:spcBef>
                <a:spcPts val="0"/>
              </a:spcBef>
              <a:buFont typeface="Arial"/>
              <a:buNone/>
              <a:defRPr sz="2000" b="0" i="0" u="none" strike="noStrike" cap="none" baseline="0"/>
            </a:lvl8pPr>
            <a:lvl9pPr marL="3657600" marR="0" indent="0" algn="l" rtl="0">
              <a:spcBef>
                <a:spcPts val="0"/>
              </a:spcBef>
              <a:buFont typeface="Arial"/>
              <a:buNone/>
              <a:defRPr sz="2000" b="0" i="0" u="none" strike="noStrike" cap="none" baseline="0"/>
            </a:lvl9pPr>
          </a:lstStyle>
          <a:p>
            <a:endParaRPr/>
          </a:p>
        </p:txBody>
      </p:sp>
      <p:sp>
        <p:nvSpPr>
          <p:cNvPr id="701" name="Shape 701"/>
          <p:cNvSpPr txBox="1">
            <a:spLocks noGrp="1"/>
          </p:cNvSpPr>
          <p:nvPr>
            <p:ph type="body" idx="1"/>
          </p:nvPr>
        </p:nvSpPr>
        <p:spPr>
          <a:xfrm>
            <a:off x="1792288" y="4025503"/>
            <a:ext cx="5486399" cy="603599"/>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702" name="Shape 702"/>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03" name="Shape 70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04" name="Shape 704"/>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04787"/>
            <a:ext cx="3008399" cy="87149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707" name="Shape 707"/>
          <p:cNvSpPr txBox="1">
            <a:spLocks noGrp="1"/>
          </p:cNvSpPr>
          <p:nvPr>
            <p:ph type="body" idx="1"/>
          </p:nvPr>
        </p:nvSpPr>
        <p:spPr>
          <a:xfrm>
            <a:off x="3575050" y="204787"/>
            <a:ext cx="5111699" cy="4389599"/>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08" name="Shape 708"/>
          <p:cNvSpPr txBox="1">
            <a:spLocks noGrp="1"/>
          </p:cNvSpPr>
          <p:nvPr>
            <p:ph type="body" idx="2"/>
          </p:nvPr>
        </p:nvSpPr>
        <p:spPr>
          <a:xfrm>
            <a:off x="457200" y="1076325"/>
            <a:ext cx="3008399" cy="3518399"/>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709" name="Shape 709"/>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10" name="Shape 710"/>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11" name="Shape 71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12"/>
        <p:cNvGrpSpPr/>
        <p:nvPr/>
      </p:nvGrpSpPr>
      <p:grpSpPr>
        <a:xfrm>
          <a:off x="0" y="0"/>
          <a:ext cx="0" cy="0"/>
          <a:chOff x="0" y="0"/>
          <a:chExt cx="0" cy="0"/>
        </a:xfrm>
      </p:grpSpPr>
      <p:sp>
        <p:nvSpPr>
          <p:cNvPr id="713" name="Shape 713"/>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14" name="Shape 71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15" name="Shape 715"/>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16"/>
        <p:cNvGrpSpPr/>
        <p:nvPr/>
      </p:nvGrpSpPr>
      <p:grpSpPr>
        <a:xfrm>
          <a:off x="0" y="0"/>
          <a:ext cx="0" cy="0"/>
          <a:chOff x="0" y="0"/>
          <a:chExt cx="0" cy="0"/>
        </a:xfrm>
      </p:grpSpPr>
      <p:sp>
        <p:nvSpPr>
          <p:cNvPr id="717" name="Shape 717"/>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18" name="Shape 718"/>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19" name="Shape 719"/>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20" name="Shape 720"/>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723" name="Shape 723"/>
          <p:cNvSpPr txBox="1">
            <a:spLocks noGrp="1"/>
          </p:cNvSpPr>
          <p:nvPr>
            <p:ph type="body" idx="1"/>
          </p:nvPr>
        </p:nvSpPr>
        <p:spPr>
          <a:xfrm>
            <a:off x="457200" y="1151334"/>
            <a:ext cx="4040099" cy="479999"/>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724" name="Shape 724"/>
          <p:cNvSpPr txBox="1">
            <a:spLocks noGrp="1"/>
          </p:cNvSpPr>
          <p:nvPr>
            <p:ph type="body" idx="2"/>
          </p:nvPr>
        </p:nvSpPr>
        <p:spPr>
          <a:xfrm>
            <a:off x="457200" y="1631156"/>
            <a:ext cx="4040099" cy="2963400"/>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25" name="Shape 725"/>
          <p:cNvSpPr txBox="1">
            <a:spLocks noGrp="1"/>
          </p:cNvSpPr>
          <p:nvPr>
            <p:ph type="body" idx="3"/>
          </p:nvPr>
        </p:nvSpPr>
        <p:spPr>
          <a:xfrm>
            <a:off x="4645025" y="1151334"/>
            <a:ext cx="4041900" cy="479999"/>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726" name="Shape 726"/>
          <p:cNvSpPr txBox="1">
            <a:spLocks noGrp="1"/>
          </p:cNvSpPr>
          <p:nvPr>
            <p:ph type="body" idx="4"/>
          </p:nvPr>
        </p:nvSpPr>
        <p:spPr>
          <a:xfrm>
            <a:off x="4645025" y="1631156"/>
            <a:ext cx="4041900" cy="2963400"/>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27" name="Shape 72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28" name="Shape 72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29" name="Shape 72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32" name="Shape 732"/>
          <p:cNvSpPr txBox="1">
            <a:spLocks noGrp="1"/>
          </p:cNvSpPr>
          <p:nvPr>
            <p:ph type="body" idx="1"/>
          </p:nvPr>
        </p:nvSpPr>
        <p:spPr>
          <a:xfrm>
            <a:off x="457200" y="1200150"/>
            <a:ext cx="40385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733" name="Shape 733"/>
          <p:cNvSpPr txBox="1">
            <a:spLocks noGrp="1"/>
          </p:cNvSpPr>
          <p:nvPr>
            <p:ph type="body" idx="2"/>
          </p:nvPr>
        </p:nvSpPr>
        <p:spPr>
          <a:xfrm>
            <a:off x="4648200" y="1200150"/>
            <a:ext cx="4038599" cy="33945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734" name="Shape 734"/>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35" name="Shape 735"/>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36" name="Shape 736"/>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722312" y="3305175"/>
            <a:ext cx="7772400" cy="1021499"/>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739" name="Shape 739"/>
          <p:cNvSpPr txBox="1">
            <a:spLocks noGrp="1"/>
          </p:cNvSpPr>
          <p:nvPr>
            <p:ph type="body" idx="1"/>
          </p:nvPr>
        </p:nvSpPr>
        <p:spPr>
          <a:xfrm>
            <a:off x="722312" y="2180034"/>
            <a:ext cx="7772400" cy="1125299"/>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7200" indent="0" rtl="0">
              <a:spcBef>
                <a:spcPts val="0"/>
              </a:spcBef>
              <a:buClr>
                <a:srgbClr val="888888"/>
              </a:buClr>
              <a:buFont typeface="Calibri"/>
              <a:buNone/>
              <a:defRPr sz="1800">
                <a:solidFill>
                  <a:srgbClr val="888888"/>
                </a:solidFill>
              </a:defRPr>
            </a:lvl2pPr>
            <a:lvl3pPr marL="914400" indent="0" rtl="0">
              <a:spcBef>
                <a:spcPts val="0"/>
              </a:spcBef>
              <a:buClr>
                <a:srgbClr val="888888"/>
              </a:buClr>
              <a:buFont typeface="Calibri"/>
              <a:buNone/>
              <a:defRPr sz="1600">
                <a:solidFill>
                  <a:srgbClr val="888888"/>
                </a:solidFill>
              </a:defRPr>
            </a:lvl3pPr>
            <a:lvl4pPr marL="1371600" indent="0" rtl="0">
              <a:spcBef>
                <a:spcPts val="0"/>
              </a:spcBef>
              <a:buClr>
                <a:srgbClr val="888888"/>
              </a:buClr>
              <a:buFont typeface="Calibri"/>
              <a:buNone/>
              <a:defRPr sz="1400">
                <a:solidFill>
                  <a:srgbClr val="888888"/>
                </a:solidFill>
              </a:defRPr>
            </a:lvl4pPr>
            <a:lvl5pPr marL="1828800" indent="0" rtl="0">
              <a:spcBef>
                <a:spcPts val="0"/>
              </a:spcBef>
              <a:buClr>
                <a:srgbClr val="888888"/>
              </a:buClr>
              <a:buFont typeface="Calibri"/>
              <a:buNone/>
              <a:defRPr sz="1400">
                <a:solidFill>
                  <a:srgbClr val="888888"/>
                </a:solidFill>
              </a:defRPr>
            </a:lvl5pPr>
            <a:lvl6pPr marL="2286000" indent="0" rtl="0">
              <a:spcBef>
                <a:spcPts val="0"/>
              </a:spcBef>
              <a:buClr>
                <a:srgbClr val="888888"/>
              </a:buClr>
              <a:buFont typeface="Calibri"/>
              <a:buNone/>
              <a:defRPr sz="1400">
                <a:solidFill>
                  <a:srgbClr val="888888"/>
                </a:solidFill>
              </a:defRPr>
            </a:lvl6pPr>
            <a:lvl7pPr marL="2743200" indent="0" rtl="0">
              <a:spcBef>
                <a:spcPts val="0"/>
              </a:spcBef>
              <a:buClr>
                <a:srgbClr val="888888"/>
              </a:buClr>
              <a:buFont typeface="Calibri"/>
              <a:buNone/>
              <a:defRPr sz="1400">
                <a:solidFill>
                  <a:srgbClr val="888888"/>
                </a:solidFill>
              </a:defRPr>
            </a:lvl7pPr>
            <a:lvl8pPr marL="3200400" indent="0" rtl="0">
              <a:spcBef>
                <a:spcPts val="0"/>
              </a:spcBef>
              <a:buClr>
                <a:srgbClr val="888888"/>
              </a:buClr>
              <a:buFont typeface="Calibri"/>
              <a:buNone/>
              <a:defRPr sz="1400">
                <a:solidFill>
                  <a:srgbClr val="888888"/>
                </a:solidFill>
              </a:defRPr>
            </a:lvl8pPr>
            <a:lvl9pPr marL="3657600" indent="0" rtl="0">
              <a:spcBef>
                <a:spcPts val="0"/>
              </a:spcBef>
              <a:buClr>
                <a:srgbClr val="888888"/>
              </a:buClr>
              <a:buFont typeface="Calibri"/>
              <a:buNone/>
              <a:defRPr sz="1400">
                <a:solidFill>
                  <a:srgbClr val="888888"/>
                </a:solidFill>
              </a:defRPr>
            </a:lvl9pPr>
          </a:lstStyle>
          <a:p>
            <a:endParaRPr/>
          </a:p>
        </p:txBody>
      </p:sp>
      <p:sp>
        <p:nvSpPr>
          <p:cNvPr id="740" name="Shape 740"/>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41" name="Shape 74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2" name="Shape 742"/>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45" name="Shape 745"/>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746" name="Shape 746"/>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47" name="Shape 74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8" name="Shape 74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87"/>
        <p:cNvGrpSpPr/>
        <p:nvPr/>
      </p:nvGrpSpPr>
      <p:grpSpPr>
        <a:xfrm>
          <a:off x="0" y="0"/>
          <a:ext cx="0" cy="0"/>
          <a:chOff x="0" y="0"/>
          <a:chExt cx="0" cy="0"/>
        </a:xfrm>
      </p:grpSpPr>
      <p:sp>
        <p:nvSpPr>
          <p:cNvPr id="788" name="Shape 788"/>
          <p:cNvSpPr txBox="1">
            <a:spLocks noGrp="1"/>
          </p:cNvSpPr>
          <p:nvPr>
            <p:ph type="dt" idx="10"/>
          </p:nvPr>
        </p:nvSpPr>
        <p:spPr>
          <a:xfrm>
            <a:off x="685800" y="4686300"/>
            <a:ext cx="1904999" cy="3428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chemeClr val="dk1"/>
                </a:solidFill>
                <a:latin typeface="Times New Roman"/>
                <a:ea typeface="Times New Roman"/>
                <a:cs typeface="Times New Roman"/>
                <a:sym typeface="Times New Roman"/>
              </a:defRPr>
            </a:lvl1pPr>
            <a:lvl2pPr marL="4572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2pPr>
            <a:lvl3pPr marL="914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3pPr>
            <a:lvl4pPr marL="13716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4pPr>
            <a:lvl5pPr marL="1828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5pPr>
            <a:lvl6pPr marL="2286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6pPr>
            <a:lvl7pPr marL="3200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7pPr>
            <a:lvl8pPr marL="4572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8pPr>
            <a:lvl9pPr marL="6400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89" name="Shape 789"/>
          <p:cNvSpPr txBox="1">
            <a:spLocks noGrp="1"/>
          </p:cNvSpPr>
          <p:nvPr>
            <p:ph type="ftr" idx="11"/>
          </p:nvPr>
        </p:nvSpPr>
        <p:spPr>
          <a:xfrm>
            <a:off x="3124200" y="4686300"/>
            <a:ext cx="2895600" cy="342899"/>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defRPr sz="1400" b="0" i="0" u="none" strike="noStrike" cap="none" baseline="0">
                <a:solidFill>
                  <a:schemeClr val="dk1"/>
                </a:solidFill>
                <a:latin typeface="Times New Roman"/>
                <a:ea typeface="Times New Roman"/>
                <a:cs typeface="Times New Roman"/>
                <a:sym typeface="Times New Roman"/>
              </a:defRPr>
            </a:lvl1pPr>
            <a:lvl2pPr marL="4572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2pPr>
            <a:lvl3pPr marL="914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3pPr>
            <a:lvl4pPr marL="13716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4pPr>
            <a:lvl5pPr marL="1828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5pPr>
            <a:lvl6pPr marL="2286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6pPr>
            <a:lvl7pPr marL="3200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7pPr>
            <a:lvl8pPr marL="4572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8pPr>
            <a:lvl9pPr marL="6400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90" name="Shape 790"/>
          <p:cNvSpPr txBox="1">
            <a:spLocks noGrp="1"/>
          </p:cNvSpPr>
          <p:nvPr>
            <p:ph type="sldNum" idx="12"/>
          </p:nvPr>
        </p:nvSpPr>
        <p:spPr>
          <a:xfrm>
            <a:off x="6553200" y="4686300"/>
            <a:ext cx="1904999" cy="3428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SzPct val="25000"/>
              <a:buNone/>
            </a:pPr>
            <a:fld id="{00000000-1234-1234-1234-123412341234}" type="slidenum">
              <a:rPr lang="en" sz="1400" b="0" i="0" u="none" strike="noStrike" cap="none" baseline="0">
                <a:solidFill>
                  <a:schemeClr val="dk1"/>
                </a:solidFill>
                <a:latin typeface="Times New Roman"/>
                <a:ea typeface="Times New Roman"/>
                <a:cs typeface="Times New Roman"/>
                <a:sym typeface="Times New Roman"/>
              </a:rPr>
              <a:t>‹#›</a:t>
            </a:fld>
            <a:endParaRPr lang="en" sz="14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36"/>
        <p:cNvGrpSpPr/>
        <p:nvPr/>
      </p:nvGrpSpPr>
      <p:grpSpPr>
        <a:xfrm>
          <a:off x="0" y="0"/>
          <a:ext cx="0" cy="0"/>
          <a:chOff x="0" y="0"/>
          <a:chExt cx="0" cy="0"/>
        </a:xfrm>
      </p:grpSpPr>
      <p:sp>
        <p:nvSpPr>
          <p:cNvPr id="837" name="Shape 837"/>
          <p:cNvSpPr txBox="1">
            <a:spLocks noGrp="1"/>
          </p:cNvSpPr>
          <p:nvPr>
            <p:ph type="title"/>
          </p:nvPr>
        </p:nvSpPr>
        <p:spPr>
          <a:xfrm>
            <a:off x="866214" y="1085850"/>
            <a:ext cx="2550900" cy="1085700"/>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38" name="Shape 838"/>
          <p:cNvSpPr txBox="1">
            <a:spLocks noGrp="1"/>
          </p:cNvSpPr>
          <p:nvPr>
            <p:ph type="body" idx="1"/>
          </p:nvPr>
        </p:nvSpPr>
        <p:spPr>
          <a:xfrm>
            <a:off x="3588462" y="1085850"/>
            <a:ext cx="3897000" cy="3429000"/>
          </a:xfrm>
          <a:prstGeom prst="rect">
            <a:avLst/>
          </a:prstGeom>
          <a:noFill/>
          <a:ln>
            <a:noFill/>
          </a:ln>
        </p:spPr>
        <p:txBody>
          <a:bodyPr lIns="91425" tIns="91425" rIns="91425" bIns="91425" anchor="ctr" anchorCtr="0"/>
          <a:lstStyle>
            <a:lvl1pPr rtl="0">
              <a:spcBef>
                <a:spcPts val="0"/>
              </a:spcBef>
              <a:defRPr sz="2000"/>
            </a:lvl1pPr>
            <a:lvl2pPr rtl="0">
              <a:spcBef>
                <a:spcPts val="0"/>
              </a:spcBef>
              <a:defRPr sz="1800"/>
            </a:lvl2pPr>
            <a:lvl3pPr rtl="0">
              <a:spcBef>
                <a:spcPts val="0"/>
              </a:spcBef>
              <a:defRPr sz="1600"/>
            </a:lvl3pPr>
            <a:lvl4pPr rtl="0">
              <a:spcBef>
                <a:spcPts val="0"/>
              </a:spcBef>
              <a:defRPr sz="1400"/>
            </a:lvl4pPr>
            <a:lvl5pPr rtl="0">
              <a:spcBef>
                <a:spcPts val="0"/>
              </a:spcBef>
              <a:defRPr sz="1400"/>
            </a:lvl5pPr>
            <a:lvl6pPr rtl="0">
              <a:spcBef>
                <a:spcPts val="0"/>
              </a:spcBef>
              <a:defRPr sz="1400"/>
            </a:lvl6pPr>
            <a:lvl7pPr rtl="0">
              <a:spcBef>
                <a:spcPts val="0"/>
              </a:spcBef>
              <a:defRPr sz="1400"/>
            </a:lvl7pPr>
            <a:lvl8pPr rtl="0">
              <a:spcBef>
                <a:spcPts val="0"/>
              </a:spcBef>
              <a:defRPr sz="1400"/>
            </a:lvl8pPr>
            <a:lvl9pPr rtl="0">
              <a:spcBef>
                <a:spcPts val="0"/>
              </a:spcBef>
              <a:defRPr sz="1400"/>
            </a:lvl9pPr>
          </a:lstStyle>
          <a:p>
            <a:endParaRPr/>
          </a:p>
        </p:txBody>
      </p:sp>
      <p:sp>
        <p:nvSpPr>
          <p:cNvPr id="839" name="Shape 839"/>
          <p:cNvSpPr txBox="1">
            <a:spLocks noGrp="1"/>
          </p:cNvSpPr>
          <p:nvPr>
            <p:ph type="body" idx="2"/>
          </p:nvPr>
        </p:nvSpPr>
        <p:spPr>
          <a:xfrm>
            <a:off x="866214" y="2346959"/>
            <a:ext cx="2550900" cy="21717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840" name="Shape 840"/>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41" name="Shape 841"/>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42" name="Shape 842"/>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43"/>
        <p:cNvGrpSpPr/>
        <p:nvPr/>
      </p:nvGrpSpPr>
      <p:grpSpPr>
        <a:xfrm>
          <a:off x="0" y="0"/>
          <a:ext cx="0" cy="0"/>
          <a:chOff x="0" y="0"/>
          <a:chExt cx="0" cy="0"/>
        </a:xfrm>
      </p:grpSpPr>
      <p:sp>
        <p:nvSpPr>
          <p:cNvPr id="844" name="Shape 844"/>
          <p:cNvSpPr txBox="1">
            <a:spLocks noGrp="1"/>
          </p:cNvSpPr>
          <p:nvPr>
            <p:ph type="ctrTitle"/>
          </p:nvPr>
        </p:nvSpPr>
        <p:spPr>
          <a:xfrm>
            <a:off x="866216" y="1085850"/>
            <a:ext cx="6619199" cy="2497200"/>
          </a:xfrm>
          <a:prstGeom prst="rect">
            <a:avLst/>
          </a:prstGeom>
          <a:noFill/>
          <a:ln>
            <a:noFill/>
          </a:ln>
        </p:spPr>
        <p:txBody>
          <a:bodyPr lIns="91425" tIns="91425" rIns="91425" bIns="91425" anchor="b" anchorCtr="0"/>
          <a:lstStyle>
            <a:lvl1pPr marL="0" marR="0" indent="0" algn="l" rtl="0">
              <a:spcBef>
                <a:spcPts val="0"/>
              </a:spcBef>
              <a:buClr>
                <a:schemeClr val="lt2"/>
              </a:buClr>
              <a:buFont typeface="Questrial"/>
              <a:buNone/>
              <a:defRPr sz="7200" b="0" i="0" u="none" strike="noStrike" cap="none" baseline="0">
                <a:solidFill>
                  <a:schemeClr val="lt2"/>
                </a:solidFill>
                <a:latin typeface="Questrial"/>
                <a:ea typeface="Questrial"/>
                <a:cs typeface="Questrial"/>
                <a:sym typeface="Questrial"/>
              </a:defRPr>
            </a:lvl1pPr>
            <a:lvl2pPr marL="0" marR="0" indent="0" algn="l" rtl="0">
              <a:spcBef>
                <a:spcPts val="0"/>
              </a:spcBef>
              <a:defRPr sz="1800" b="0" i="0" u="none" strike="noStrike" cap="none" baseline="0">
                <a:solidFill>
                  <a:schemeClr val="lt2"/>
                </a:solidFill>
              </a:defRPr>
            </a:lvl2pPr>
            <a:lvl3pPr marL="0" marR="0" indent="0" algn="l" rtl="0">
              <a:spcBef>
                <a:spcPts val="0"/>
              </a:spcBef>
              <a:defRPr sz="1800" b="0" i="0" u="none" strike="noStrike" cap="none" baseline="0">
                <a:solidFill>
                  <a:schemeClr val="lt2"/>
                </a:solidFill>
              </a:defRPr>
            </a:lvl3pPr>
            <a:lvl4pPr marL="0" marR="0" indent="0" algn="l" rtl="0">
              <a:spcBef>
                <a:spcPts val="0"/>
              </a:spcBef>
              <a:defRPr sz="1800" b="0" i="0" u="none" strike="noStrike" cap="none" baseline="0">
                <a:solidFill>
                  <a:schemeClr val="lt2"/>
                </a:solidFill>
              </a:defRPr>
            </a:lvl4pPr>
            <a:lvl5pPr marL="0" marR="0" indent="0" algn="l" rtl="0">
              <a:spcBef>
                <a:spcPts val="0"/>
              </a:spcBef>
              <a:defRPr sz="1800" b="0" i="0" u="none" strike="noStrike" cap="none" baseline="0">
                <a:solidFill>
                  <a:schemeClr val="lt2"/>
                </a:solidFill>
              </a:defRPr>
            </a:lvl5pPr>
            <a:lvl6pPr marL="0" marR="0" indent="0" algn="l" rtl="0">
              <a:spcBef>
                <a:spcPts val="0"/>
              </a:spcBef>
              <a:defRPr sz="1800" b="0" i="0" u="none" strike="noStrike" cap="none" baseline="0">
                <a:solidFill>
                  <a:schemeClr val="lt2"/>
                </a:solidFill>
              </a:defRPr>
            </a:lvl6pPr>
            <a:lvl7pPr marL="0" marR="0" indent="0" algn="l" rtl="0">
              <a:spcBef>
                <a:spcPts val="0"/>
              </a:spcBef>
              <a:defRPr sz="1800" b="0" i="0" u="none" strike="noStrike" cap="none" baseline="0">
                <a:solidFill>
                  <a:schemeClr val="lt2"/>
                </a:solidFill>
              </a:defRPr>
            </a:lvl7pPr>
            <a:lvl8pPr marL="0" marR="0" indent="0" algn="l" rtl="0">
              <a:spcBef>
                <a:spcPts val="0"/>
              </a:spcBef>
              <a:defRPr sz="1800" b="0" i="0" u="none" strike="noStrike" cap="none" baseline="0">
                <a:solidFill>
                  <a:schemeClr val="lt2"/>
                </a:solidFill>
              </a:defRPr>
            </a:lvl8pPr>
            <a:lvl9pPr marL="0" marR="0" indent="0" algn="l" rtl="0">
              <a:spcBef>
                <a:spcPts val="0"/>
              </a:spcBef>
              <a:defRPr sz="1800" b="0" i="0" u="none" strike="noStrike" cap="none" baseline="0">
                <a:solidFill>
                  <a:schemeClr val="lt2"/>
                </a:solidFill>
              </a:defRPr>
            </a:lvl9pPr>
          </a:lstStyle>
          <a:p>
            <a:endParaRPr/>
          </a:p>
        </p:txBody>
      </p:sp>
      <p:sp>
        <p:nvSpPr>
          <p:cNvPr id="845" name="Shape 845"/>
          <p:cNvSpPr txBox="1">
            <a:spLocks noGrp="1"/>
          </p:cNvSpPr>
          <p:nvPr>
            <p:ph type="subTitle" idx="1"/>
          </p:nvPr>
        </p:nvSpPr>
        <p:spPr>
          <a:xfrm>
            <a:off x="866216" y="3583035"/>
            <a:ext cx="6619199" cy="645899"/>
          </a:xfrm>
          <a:prstGeom prst="rect">
            <a:avLst/>
          </a:prstGeom>
          <a:noFill/>
          <a:ln>
            <a:noFill/>
          </a:ln>
        </p:spPr>
        <p:txBody>
          <a:bodyPr lIns="91425" tIns="91425" rIns="91425" bIns="91425" anchor="t" anchorCtr="0"/>
          <a:lstStyle>
            <a:lvl1pPr marL="0" marR="0" indent="0" algn="l" rtl="0">
              <a:spcBef>
                <a:spcPts val="1000"/>
              </a:spcBef>
              <a:spcAft>
                <a:spcPts val="0"/>
              </a:spcAft>
              <a:buClr>
                <a:srgbClr val="86D1D8"/>
              </a:buClr>
              <a:buFont typeface="Noto Symbol"/>
              <a:buNone/>
              <a:defRPr sz="2000" b="0" i="0" u="none" strike="noStrike" cap="none" baseline="0">
                <a:solidFill>
                  <a:srgbClr val="86D1D8"/>
                </a:solidFill>
                <a:latin typeface="Questrial"/>
                <a:ea typeface="Questrial"/>
                <a:cs typeface="Questrial"/>
                <a:sym typeface="Questrial"/>
              </a:defRPr>
            </a:lvl1pPr>
            <a:lvl2pPr marL="457200" marR="0" indent="0" algn="ctr" rtl="0">
              <a:spcBef>
                <a:spcPts val="1000"/>
              </a:spcBef>
              <a:spcAft>
                <a:spcPts val="0"/>
              </a:spcAft>
              <a:buClr>
                <a:srgbClr val="86D1D8"/>
              </a:buClr>
              <a:buFont typeface="Noto Symbol"/>
              <a:buNone/>
              <a:defRPr sz="1800" b="0" i="0" u="none" strike="noStrike" cap="none" baseline="0">
                <a:solidFill>
                  <a:schemeClr val="lt1"/>
                </a:solidFill>
                <a:latin typeface="Questrial"/>
                <a:ea typeface="Questrial"/>
                <a:cs typeface="Questrial"/>
                <a:sym typeface="Questrial"/>
              </a:defRPr>
            </a:lvl2pPr>
            <a:lvl3pPr marL="914400" marR="0" indent="0" algn="ctr" rtl="0">
              <a:spcBef>
                <a:spcPts val="1000"/>
              </a:spcBef>
              <a:spcAft>
                <a:spcPts val="0"/>
              </a:spcAft>
              <a:buClr>
                <a:srgbClr val="86D1D8"/>
              </a:buClr>
              <a:buFont typeface="Noto Symbol"/>
              <a:buNone/>
              <a:defRPr sz="1600" b="0" i="0" u="none" strike="noStrike" cap="none" baseline="0">
                <a:solidFill>
                  <a:schemeClr val="lt1"/>
                </a:solidFill>
                <a:latin typeface="Questrial"/>
                <a:ea typeface="Questrial"/>
                <a:cs typeface="Questrial"/>
                <a:sym typeface="Questrial"/>
              </a:defRPr>
            </a:lvl3pPr>
            <a:lvl4pPr marL="13716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4pPr>
            <a:lvl5pPr marL="18288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5pPr>
            <a:lvl6pPr marL="22860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6pPr>
            <a:lvl7pPr marL="27432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7pPr>
            <a:lvl8pPr marL="32004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8pPr>
            <a:lvl9pPr marL="3657600" marR="0" indent="0" algn="ctr" rtl="0">
              <a:spcBef>
                <a:spcPts val="1000"/>
              </a:spcBef>
              <a:spcAft>
                <a:spcPts val="0"/>
              </a:spcAft>
              <a:buClr>
                <a:srgbClr val="86D1D8"/>
              </a:buClr>
              <a:buFont typeface="Noto Symbol"/>
              <a:buNone/>
              <a:defRPr sz="1400" b="0" i="0" u="none" strike="noStrike" cap="none" baseline="0">
                <a:solidFill>
                  <a:schemeClr val="lt1"/>
                </a:solidFill>
                <a:latin typeface="Questrial"/>
                <a:ea typeface="Questrial"/>
                <a:cs typeface="Questrial"/>
                <a:sym typeface="Questrial"/>
              </a:defRPr>
            </a:lvl9pPr>
          </a:lstStyle>
          <a:p>
            <a:endParaRPr/>
          </a:p>
        </p:txBody>
      </p:sp>
      <p:sp>
        <p:nvSpPr>
          <p:cNvPr id="846" name="Shape 846"/>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47" name="Shape 847"/>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48" name="Shape 848"/>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49"/>
        <p:cNvGrpSpPr/>
        <p:nvPr/>
      </p:nvGrpSpPr>
      <p:grpSpPr>
        <a:xfrm>
          <a:off x="0" y="0"/>
          <a:ext cx="0" cy="0"/>
          <a:chOff x="0" y="0"/>
          <a:chExt cx="0" cy="0"/>
        </a:xfrm>
      </p:grpSpPr>
      <p:sp>
        <p:nvSpPr>
          <p:cNvPr id="850" name="Shape 850"/>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algn="l" rtl="0">
              <a:spcBef>
                <a:spcPts val="0"/>
              </a:spcBef>
              <a:buClr>
                <a:schemeClr val="lt2"/>
              </a:buClr>
              <a:buFont typeface="Questrial"/>
              <a:buNone/>
              <a:defRPr sz="4200" b="0" i="0">
                <a:solidFill>
                  <a:schemeClr val="lt2"/>
                </a:solidFill>
                <a:latin typeface="Questrial"/>
                <a:ea typeface="Questrial"/>
                <a:cs typeface="Questrial"/>
                <a:sym typeface="Questria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51" name="Shape 851"/>
          <p:cNvSpPr txBox="1">
            <a:spLocks noGrp="1"/>
          </p:cNvSpPr>
          <p:nvPr>
            <p:ph type="body" idx="1"/>
          </p:nvPr>
        </p:nvSpPr>
        <p:spPr>
          <a:xfrm>
            <a:off x="827483" y="1539688"/>
            <a:ext cx="6709799" cy="3146700"/>
          </a:xfrm>
          <a:prstGeom prst="rect">
            <a:avLst/>
          </a:prstGeom>
          <a:noFill/>
          <a:ln>
            <a:noFill/>
          </a:ln>
        </p:spPr>
        <p:txBody>
          <a:bodyPr lIns="91425" tIns="91425" rIns="91425" bIns="91425" anchor="t" anchorCtr="0"/>
          <a:lstStyle>
            <a:lvl1pPr marL="342900" indent="-241300" algn="l" rtl="0">
              <a:spcBef>
                <a:spcPts val="1000"/>
              </a:spcBef>
              <a:spcAft>
                <a:spcPts val="0"/>
              </a:spcAft>
              <a:buClr>
                <a:srgbClr val="86D1D8"/>
              </a:buClr>
              <a:buFont typeface="Noto Symbol"/>
              <a:buChar char="●"/>
              <a:defRPr sz="2000" b="0" i="0">
                <a:solidFill>
                  <a:schemeClr val="lt1"/>
                </a:solidFill>
                <a:latin typeface="Questrial"/>
                <a:ea typeface="Questrial"/>
                <a:cs typeface="Questrial"/>
                <a:sym typeface="Questrial"/>
              </a:defRPr>
            </a:lvl1pPr>
            <a:lvl2pPr marL="742950" indent="-194309" algn="l" rtl="0">
              <a:spcBef>
                <a:spcPts val="1000"/>
              </a:spcBef>
              <a:spcAft>
                <a:spcPts val="0"/>
              </a:spcAft>
              <a:buClr>
                <a:srgbClr val="86D1D8"/>
              </a:buClr>
              <a:buFont typeface="Noto Symbol"/>
              <a:buChar char="●"/>
              <a:defRPr sz="1800" b="0" i="0">
                <a:solidFill>
                  <a:schemeClr val="lt1"/>
                </a:solidFill>
                <a:latin typeface="Questrial"/>
                <a:ea typeface="Questrial"/>
                <a:cs typeface="Questrial"/>
                <a:sym typeface="Questrial"/>
              </a:defRPr>
            </a:lvl2pPr>
            <a:lvl3pPr marL="1143000" indent="-147319" algn="l" rtl="0">
              <a:spcBef>
                <a:spcPts val="1000"/>
              </a:spcBef>
              <a:spcAft>
                <a:spcPts val="0"/>
              </a:spcAft>
              <a:buClr>
                <a:srgbClr val="86D1D8"/>
              </a:buClr>
              <a:buFont typeface="Noto Symbol"/>
              <a:buChar char="●"/>
              <a:defRPr sz="1600" b="0" i="0">
                <a:solidFill>
                  <a:schemeClr val="lt1"/>
                </a:solidFill>
                <a:latin typeface="Questrial"/>
                <a:ea typeface="Questrial"/>
                <a:cs typeface="Questrial"/>
                <a:sym typeface="Questrial"/>
              </a:defRPr>
            </a:lvl3pPr>
            <a:lvl4pPr marL="1600200" indent="-157480"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4pPr>
            <a:lvl5pPr marL="20574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5pPr>
            <a:lvl6pPr marL="2505999" indent="-1615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6pPr>
            <a:lvl7pPr marL="29718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7pPr>
            <a:lvl8pPr marL="34290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8pPr>
            <a:lvl9pPr marL="38862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9pPr>
          </a:lstStyle>
          <a:p>
            <a:endParaRPr/>
          </a:p>
        </p:txBody>
      </p:sp>
      <p:sp>
        <p:nvSpPr>
          <p:cNvPr id="852" name="Shape 852"/>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53" name="Shape 853"/>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54" name="Shape 854"/>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55"/>
        <p:cNvGrpSpPr/>
        <p:nvPr/>
      </p:nvGrpSpPr>
      <p:grpSpPr>
        <a:xfrm>
          <a:off x="0" y="0"/>
          <a:ext cx="0" cy="0"/>
          <a:chOff x="0" y="0"/>
          <a:chExt cx="0" cy="0"/>
        </a:xfrm>
      </p:grpSpPr>
      <p:sp>
        <p:nvSpPr>
          <p:cNvPr id="856" name="Shape 856"/>
          <p:cNvSpPr txBox="1">
            <a:spLocks noGrp="1"/>
          </p:cNvSpPr>
          <p:nvPr>
            <p:ph type="title"/>
          </p:nvPr>
        </p:nvSpPr>
        <p:spPr>
          <a:xfrm>
            <a:off x="866216" y="2146299"/>
            <a:ext cx="6619199" cy="1436699"/>
          </a:xfrm>
          <a:prstGeom prst="rect">
            <a:avLst/>
          </a:prstGeom>
          <a:noFill/>
          <a:ln>
            <a:noFill/>
          </a:ln>
        </p:spPr>
        <p:txBody>
          <a:bodyPr lIns="91425" tIns="91425" rIns="91425" bIns="91425" anchor="b" anchorCtr="0"/>
          <a:lstStyle>
            <a:lvl1pPr algn="l" rtl="0">
              <a:spcBef>
                <a:spcPts val="0"/>
              </a:spcBef>
              <a:defRPr sz="4000" b="0" cap="none"/>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57" name="Shape 857"/>
          <p:cNvSpPr txBox="1">
            <a:spLocks noGrp="1"/>
          </p:cNvSpPr>
          <p:nvPr>
            <p:ph type="body" idx="1"/>
          </p:nvPr>
        </p:nvSpPr>
        <p:spPr>
          <a:xfrm>
            <a:off x="866216" y="3583035"/>
            <a:ext cx="6619199" cy="645300"/>
          </a:xfrm>
          <a:prstGeom prst="rect">
            <a:avLst/>
          </a:prstGeom>
          <a:noFill/>
          <a:ln>
            <a:noFill/>
          </a:ln>
        </p:spPr>
        <p:txBody>
          <a:bodyPr lIns="91425" tIns="91425" rIns="91425" bIns="91425" anchor="t" anchorCtr="0"/>
          <a:lstStyle>
            <a:lvl1pPr marL="0" indent="0" algn="l" rtl="0">
              <a:spcBef>
                <a:spcPts val="0"/>
              </a:spcBef>
              <a:buClr>
                <a:srgbClr val="86D1D8"/>
              </a:buClr>
              <a:buFont typeface="Questrial"/>
              <a:buNone/>
              <a:defRPr sz="2000" cap="none">
                <a:solidFill>
                  <a:srgbClr val="86D1D8"/>
                </a:solidFill>
              </a:defRPr>
            </a:lvl1pPr>
            <a:lvl2pPr marL="457200" indent="0" rtl="0">
              <a:spcBef>
                <a:spcPts val="0"/>
              </a:spcBef>
              <a:buClr>
                <a:schemeClr val="lt1"/>
              </a:buClr>
              <a:buFont typeface="Questrial"/>
              <a:buNone/>
              <a:defRPr sz="1800">
                <a:solidFill>
                  <a:schemeClr val="lt1"/>
                </a:solidFill>
              </a:defRPr>
            </a:lvl2pPr>
            <a:lvl3pPr marL="914400" indent="0" rtl="0">
              <a:spcBef>
                <a:spcPts val="0"/>
              </a:spcBef>
              <a:buClr>
                <a:schemeClr val="lt1"/>
              </a:buClr>
              <a:buFont typeface="Questrial"/>
              <a:buNone/>
              <a:defRPr sz="1600">
                <a:solidFill>
                  <a:schemeClr val="lt1"/>
                </a:solidFill>
              </a:defRPr>
            </a:lvl3pPr>
            <a:lvl4pPr marL="1371600" indent="0" rtl="0">
              <a:spcBef>
                <a:spcPts val="0"/>
              </a:spcBef>
              <a:buClr>
                <a:schemeClr val="lt1"/>
              </a:buClr>
              <a:buFont typeface="Questrial"/>
              <a:buNone/>
              <a:defRPr sz="1400">
                <a:solidFill>
                  <a:schemeClr val="lt1"/>
                </a:solidFill>
              </a:defRPr>
            </a:lvl4pPr>
            <a:lvl5pPr marL="1828800" indent="0" rtl="0">
              <a:spcBef>
                <a:spcPts val="0"/>
              </a:spcBef>
              <a:buClr>
                <a:schemeClr val="lt1"/>
              </a:buClr>
              <a:buFont typeface="Questrial"/>
              <a:buNone/>
              <a:defRPr sz="1400">
                <a:solidFill>
                  <a:schemeClr val="lt1"/>
                </a:solidFill>
              </a:defRPr>
            </a:lvl5pPr>
            <a:lvl6pPr marL="2286000" indent="0" rtl="0">
              <a:spcBef>
                <a:spcPts val="0"/>
              </a:spcBef>
              <a:buClr>
                <a:schemeClr val="lt1"/>
              </a:buClr>
              <a:buFont typeface="Questrial"/>
              <a:buNone/>
              <a:defRPr sz="1400">
                <a:solidFill>
                  <a:schemeClr val="lt1"/>
                </a:solidFill>
              </a:defRPr>
            </a:lvl6pPr>
            <a:lvl7pPr marL="2743200" indent="0" rtl="0">
              <a:spcBef>
                <a:spcPts val="0"/>
              </a:spcBef>
              <a:buClr>
                <a:schemeClr val="lt1"/>
              </a:buClr>
              <a:buFont typeface="Questrial"/>
              <a:buNone/>
              <a:defRPr sz="1400">
                <a:solidFill>
                  <a:schemeClr val="lt1"/>
                </a:solidFill>
              </a:defRPr>
            </a:lvl7pPr>
            <a:lvl8pPr marL="3200400" indent="0" rtl="0">
              <a:spcBef>
                <a:spcPts val="0"/>
              </a:spcBef>
              <a:buClr>
                <a:schemeClr val="lt1"/>
              </a:buClr>
              <a:buFont typeface="Questrial"/>
              <a:buNone/>
              <a:defRPr sz="1400">
                <a:solidFill>
                  <a:schemeClr val="lt1"/>
                </a:solidFill>
              </a:defRPr>
            </a:lvl8pPr>
            <a:lvl9pPr marL="3657600" indent="0" rtl="0">
              <a:spcBef>
                <a:spcPts val="0"/>
              </a:spcBef>
              <a:buClr>
                <a:schemeClr val="lt1"/>
              </a:buClr>
              <a:buFont typeface="Questrial"/>
              <a:buNone/>
              <a:defRPr sz="1400">
                <a:solidFill>
                  <a:schemeClr val="lt1"/>
                </a:solidFill>
              </a:defRPr>
            </a:lvl9pPr>
          </a:lstStyle>
          <a:p>
            <a:endParaRPr/>
          </a:p>
        </p:txBody>
      </p:sp>
      <p:sp>
        <p:nvSpPr>
          <p:cNvPr id="858" name="Shape 858"/>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59" name="Shape 859"/>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60" name="Shape 860"/>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61"/>
        <p:cNvGrpSpPr/>
        <p:nvPr/>
      </p:nvGrpSpPr>
      <p:grpSpPr>
        <a:xfrm>
          <a:off x="0" y="0"/>
          <a:ext cx="0" cy="0"/>
          <a:chOff x="0" y="0"/>
          <a:chExt cx="0" cy="0"/>
        </a:xfrm>
      </p:grpSpPr>
      <p:sp>
        <p:nvSpPr>
          <p:cNvPr id="862" name="Shape 862"/>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algn="l" rtl="0">
              <a:spcBef>
                <a:spcPts val="0"/>
              </a:spcBef>
              <a:buClr>
                <a:schemeClr val="lt2"/>
              </a:buClr>
              <a:buFont typeface="Questrial"/>
              <a:buNone/>
              <a:defRPr sz="4200" b="0" i="0">
                <a:solidFill>
                  <a:schemeClr val="lt2"/>
                </a:solidFill>
                <a:latin typeface="Questrial"/>
                <a:ea typeface="Questrial"/>
                <a:cs typeface="Questrial"/>
                <a:sym typeface="Questria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63" name="Shape 863"/>
          <p:cNvSpPr txBox="1">
            <a:spLocks noGrp="1"/>
          </p:cNvSpPr>
          <p:nvPr>
            <p:ph type="body" idx="1"/>
          </p:nvPr>
        </p:nvSpPr>
        <p:spPr>
          <a:xfrm>
            <a:off x="827483" y="1545431"/>
            <a:ext cx="3297299" cy="3147000"/>
          </a:xfrm>
          <a:prstGeom prst="rect">
            <a:avLst/>
          </a:prstGeom>
          <a:noFill/>
          <a:ln>
            <a:noFill/>
          </a:ln>
        </p:spPr>
        <p:txBody>
          <a:bodyPr lIns="91425" tIns="91425" rIns="91425" bIns="91425" anchor="t" anchorCtr="0"/>
          <a:lstStyle>
            <a:lvl1pPr rtl="0">
              <a:spcBef>
                <a:spcPts val="0"/>
              </a:spcBef>
              <a:defRPr sz="1800"/>
            </a:lvl1pPr>
            <a:lvl2pPr rtl="0">
              <a:spcBef>
                <a:spcPts val="0"/>
              </a:spcBef>
              <a:defRPr sz="1600"/>
            </a:lvl2pPr>
            <a:lvl3pPr rtl="0">
              <a:spcBef>
                <a:spcPts val="0"/>
              </a:spcBef>
              <a:defRPr sz="14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864" name="Shape 864"/>
          <p:cNvSpPr txBox="1">
            <a:spLocks noGrp="1"/>
          </p:cNvSpPr>
          <p:nvPr>
            <p:ph type="body" idx="2"/>
          </p:nvPr>
        </p:nvSpPr>
        <p:spPr>
          <a:xfrm>
            <a:off x="4240869" y="1542069"/>
            <a:ext cx="3297299" cy="3150299"/>
          </a:xfrm>
          <a:prstGeom prst="rect">
            <a:avLst/>
          </a:prstGeom>
          <a:noFill/>
          <a:ln>
            <a:noFill/>
          </a:ln>
        </p:spPr>
        <p:txBody>
          <a:bodyPr lIns="91425" tIns="91425" rIns="91425" bIns="91425" anchor="t" anchorCtr="0"/>
          <a:lstStyle>
            <a:lvl1pPr rtl="0">
              <a:spcBef>
                <a:spcPts val="0"/>
              </a:spcBef>
              <a:defRPr sz="1800"/>
            </a:lvl1pPr>
            <a:lvl2pPr rtl="0">
              <a:spcBef>
                <a:spcPts val="0"/>
              </a:spcBef>
              <a:defRPr sz="1600"/>
            </a:lvl2pPr>
            <a:lvl3pPr rtl="0">
              <a:spcBef>
                <a:spcPts val="0"/>
              </a:spcBef>
              <a:defRPr sz="14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865" name="Shape 865"/>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66" name="Shape 866"/>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67" name="Shape 867"/>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rtl="0">
              <a:spcBef>
                <a:spcPts val="0"/>
              </a:spcBef>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70" name="Shape 870"/>
          <p:cNvSpPr txBox="1">
            <a:spLocks noGrp="1"/>
          </p:cNvSpPr>
          <p:nvPr>
            <p:ph type="body" idx="1"/>
          </p:nvPr>
        </p:nvSpPr>
        <p:spPr>
          <a:xfrm>
            <a:off x="827484" y="1428750"/>
            <a:ext cx="32972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871" name="Shape 871"/>
          <p:cNvSpPr txBox="1">
            <a:spLocks noGrp="1"/>
          </p:cNvSpPr>
          <p:nvPr>
            <p:ph type="body" idx="2"/>
          </p:nvPr>
        </p:nvSpPr>
        <p:spPr>
          <a:xfrm>
            <a:off x="827483" y="1885950"/>
            <a:ext cx="3297299" cy="2806200"/>
          </a:xfrm>
          <a:prstGeom prst="rect">
            <a:avLst/>
          </a:prstGeom>
          <a:noFill/>
          <a:ln>
            <a:noFill/>
          </a:ln>
        </p:spPr>
        <p:txBody>
          <a:bodyPr lIns="91425" tIns="91425" rIns="91425" bIns="91425" anchor="t" anchorCtr="0"/>
          <a:lstStyle>
            <a:lvl1pPr rtl="0">
              <a:spcBef>
                <a:spcPts val="0"/>
              </a:spcBef>
              <a:defRPr sz="1800"/>
            </a:lvl1pPr>
            <a:lvl2pPr rtl="0">
              <a:spcBef>
                <a:spcPts val="0"/>
              </a:spcBef>
              <a:defRPr sz="1600"/>
            </a:lvl2pPr>
            <a:lvl3pPr rtl="0">
              <a:spcBef>
                <a:spcPts val="0"/>
              </a:spcBef>
              <a:defRPr sz="14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872" name="Shape 872"/>
          <p:cNvSpPr txBox="1">
            <a:spLocks noGrp="1"/>
          </p:cNvSpPr>
          <p:nvPr>
            <p:ph type="body" idx="3"/>
          </p:nvPr>
        </p:nvSpPr>
        <p:spPr>
          <a:xfrm>
            <a:off x="4240871" y="1428750"/>
            <a:ext cx="32972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873" name="Shape 873"/>
          <p:cNvSpPr txBox="1">
            <a:spLocks noGrp="1"/>
          </p:cNvSpPr>
          <p:nvPr>
            <p:ph type="body" idx="4"/>
          </p:nvPr>
        </p:nvSpPr>
        <p:spPr>
          <a:xfrm>
            <a:off x="4240871" y="1885950"/>
            <a:ext cx="3297299" cy="2806200"/>
          </a:xfrm>
          <a:prstGeom prst="rect">
            <a:avLst/>
          </a:prstGeom>
          <a:noFill/>
          <a:ln>
            <a:noFill/>
          </a:ln>
        </p:spPr>
        <p:txBody>
          <a:bodyPr lIns="91425" tIns="91425" rIns="91425" bIns="91425" anchor="t" anchorCtr="0"/>
          <a:lstStyle>
            <a:lvl1pPr rtl="0">
              <a:spcBef>
                <a:spcPts val="0"/>
              </a:spcBef>
              <a:defRPr sz="1800"/>
            </a:lvl1pPr>
            <a:lvl2pPr rtl="0">
              <a:spcBef>
                <a:spcPts val="0"/>
              </a:spcBef>
              <a:defRPr sz="1600"/>
            </a:lvl2pPr>
            <a:lvl3pPr rtl="0">
              <a:spcBef>
                <a:spcPts val="0"/>
              </a:spcBef>
              <a:defRPr sz="14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874" name="Shape 874"/>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75" name="Shape 875"/>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76" name="Shape 876"/>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77"/>
        <p:cNvGrpSpPr/>
        <p:nvPr/>
      </p:nvGrpSpPr>
      <p:grpSpPr>
        <a:xfrm>
          <a:off x="0" y="0"/>
          <a:ext cx="0" cy="0"/>
          <a:chOff x="0" y="0"/>
          <a:chExt cx="0" cy="0"/>
        </a:xfrm>
      </p:grpSpPr>
      <p:sp>
        <p:nvSpPr>
          <p:cNvPr id="878" name="Shape 878"/>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algn="l" rtl="0">
              <a:spcBef>
                <a:spcPts val="0"/>
              </a:spcBef>
              <a:buClr>
                <a:schemeClr val="lt2"/>
              </a:buClr>
              <a:buFont typeface="Questrial"/>
              <a:buNone/>
              <a:defRPr sz="4200" b="0" i="0">
                <a:solidFill>
                  <a:schemeClr val="lt2"/>
                </a:solidFill>
                <a:latin typeface="Questrial"/>
                <a:ea typeface="Questrial"/>
                <a:cs typeface="Questrial"/>
                <a:sym typeface="Questria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79" name="Shape 879"/>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80" name="Shape 880"/>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81" name="Shape 881"/>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82"/>
        <p:cNvGrpSpPr/>
        <p:nvPr/>
      </p:nvGrpSpPr>
      <p:grpSpPr>
        <a:xfrm>
          <a:off x="0" y="0"/>
          <a:ext cx="0" cy="0"/>
          <a:chOff x="0" y="0"/>
          <a:chExt cx="0" cy="0"/>
        </a:xfrm>
      </p:grpSpPr>
      <p:sp>
        <p:nvSpPr>
          <p:cNvPr id="883" name="Shape 883"/>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84" name="Shape 884"/>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85" name="Shape 885"/>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86"/>
        <p:cNvGrpSpPr/>
        <p:nvPr/>
      </p:nvGrpSpPr>
      <p:grpSpPr>
        <a:xfrm>
          <a:off x="0" y="0"/>
          <a:ext cx="0" cy="0"/>
          <a:chOff x="0" y="0"/>
          <a:chExt cx="0" cy="0"/>
        </a:xfrm>
      </p:grpSpPr>
      <p:sp>
        <p:nvSpPr>
          <p:cNvPr id="887" name="Shape 887"/>
          <p:cNvSpPr txBox="1">
            <a:spLocks noGrp="1"/>
          </p:cNvSpPr>
          <p:nvPr>
            <p:ph type="title"/>
          </p:nvPr>
        </p:nvSpPr>
        <p:spPr>
          <a:xfrm>
            <a:off x="865430" y="1390644"/>
            <a:ext cx="3819600" cy="1181100"/>
          </a:xfrm>
          <a:prstGeom prst="rect">
            <a:avLst/>
          </a:prstGeom>
          <a:noFill/>
          <a:ln>
            <a:noFill/>
          </a:ln>
        </p:spPr>
        <p:txBody>
          <a:bodyPr lIns="91425" tIns="91425" rIns="91425" bIns="91425" anchor="b" anchorCtr="0"/>
          <a:lstStyle>
            <a:lvl1pPr algn="l" rtl="0">
              <a:spcBef>
                <a:spcPts val="0"/>
              </a:spcBef>
              <a:defRPr sz="3600" b="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88" name="Shape 888"/>
          <p:cNvSpPr>
            <a:spLocks noGrp="1"/>
          </p:cNvSpPr>
          <p:nvPr>
            <p:ph type="pic" idx="2"/>
          </p:nvPr>
        </p:nvSpPr>
        <p:spPr>
          <a:xfrm>
            <a:off x="5212159" y="857250"/>
            <a:ext cx="2400300" cy="3429000"/>
          </a:xfrm>
          <a:prstGeom prst="roundRect">
            <a:avLst>
              <a:gd name="adj" fmla="val 1858"/>
            </a:avLst>
          </a:prstGeom>
          <a:noFill/>
          <a:ln>
            <a:noFill/>
          </a:ln>
        </p:spPr>
        <p:txBody>
          <a:bodyPr lIns="91425" tIns="91425" rIns="91425" bIns="91425" anchor="t" anchorCtr="0"/>
          <a:lstStyle>
            <a:lvl1pPr marL="0" marR="0" indent="0" algn="ctr"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1pPr>
            <a:lvl2pPr marL="457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2pPr>
            <a:lvl3pPr marL="914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3pPr>
            <a:lvl4pPr marL="1371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4pPr>
            <a:lvl5pPr marL="18288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5pPr>
            <a:lvl6pPr marL="22860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6pPr>
            <a:lvl7pPr marL="2743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7pPr>
            <a:lvl8pPr marL="3200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8pPr>
            <a:lvl9pPr marL="3657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9pPr>
          </a:lstStyle>
          <a:p>
            <a:endParaRPr/>
          </a:p>
        </p:txBody>
      </p:sp>
      <p:sp>
        <p:nvSpPr>
          <p:cNvPr id="889" name="Shape 889"/>
          <p:cNvSpPr txBox="1">
            <a:spLocks noGrp="1"/>
          </p:cNvSpPr>
          <p:nvPr>
            <p:ph type="body" idx="1"/>
          </p:nvPr>
        </p:nvSpPr>
        <p:spPr>
          <a:xfrm>
            <a:off x="866215" y="2743200"/>
            <a:ext cx="3813599" cy="10287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890" name="Shape 890"/>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91" name="Shape 891"/>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92" name="Shape 892"/>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866216" y="3600440"/>
            <a:ext cx="6619199" cy="425099"/>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95" name="Shape 895"/>
          <p:cNvSpPr>
            <a:spLocks noGrp="1"/>
          </p:cNvSpPr>
          <p:nvPr>
            <p:ph type="pic" idx="2"/>
          </p:nvPr>
        </p:nvSpPr>
        <p:spPr>
          <a:xfrm>
            <a:off x="866216" y="514350"/>
            <a:ext cx="6619199" cy="2730599"/>
          </a:xfrm>
          <a:prstGeom prst="roundRect">
            <a:avLst>
              <a:gd name="adj" fmla="val 1858"/>
            </a:avLst>
          </a:prstGeom>
          <a:noFill/>
          <a:ln>
            <a:noFill/>
          </a:ln>
        </p:spPr>
        <p:txBody>
          <a:bodyPr lIns="91425" tIns="91425" rIns="91425" bIns="91425" anchor="t" anchorCtr="0"/>
          <a:lstStyle>
            <a:lvl1pPr marL="0" marR="0" indent="0" algn="ctr"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1pPr>
            <a:lvl2pPr marL="457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2pPr>
            <a:lvl3pPr marL="914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3pPr>
            <a:lvl4pPr marL="1371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4pPr>
            <a:lvl5pPr marL="18288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5pPr>
            <a:lvl6pPr marL="22860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6pPr>
            <a:lvl7pPr marL="2743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7pPr>
            <a:lvl8pPr marL="3200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8pPr>
            <a:lvl9pPr marL="3657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9pPr>
          </a:lstStyle>
          <a:p>
            <a:endParaRPr/>
          </a:p>
        </p:txBody>
      </p:sp>
      <p:sp>
        <p:nvSpPr>
          <p:cNvPr id="896" name="Shape 896"/>
          <p:cNvSpPr txBox="1">
            <a:spLocks noGrp="1"/>
          </p:cNvSpPr>
          <p:nvPr>
            <p:ph type="body" idx="1"/>
          </p:nvPr>
        </p:nvSpPr>
        <p:spPr>
          <a:xfrm>
            <a:off x="866216" y="4025493"/>
            <a:ext cx="6619199" cy="370499"/>
          </a:xfrm>
          <a:prstGeom prst="rect">
            <a:avLst/>
          </a:prstGeom>
          <a:noFill/>
          <a:ln>
            <a:noFill/>
          </a:ln>
        </p:spPr>
        <p:txBody>
          <a:bodyPr lIns="91425" tIns="91425" rIns="91425" bIns="91425" anchor="t" anchorCtr="0"/>
          <a:lstStyle>
            <a:lvl1pPr marL="0" indent="0" rtl="0">
              <a:spcBef>
                <a:spcPts val="0"/>
              </a:spcBef>
              <a:buFont typeface="Questrial"/>
              <a:buNone/>
              <a:defRPr sz="12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897" name="Shape 897"/>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98" name="Shape 898"/>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99" name="Shape 899"/>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866215" y="1085850"/>
            <a:ext cx="6619199" cy="1485899"/>
          </a:xfrm>
          <a:prstGeom prst="rect">
            <a:avLst/>
          </a:prstGeom>
          <a:noFill/>
          <a:ln>
            <a:noFill/>
          </a:ln>
        </p:spPr>
        <p:txBody>
          <a:bodyPr lIns="91425" tIns="91425" rIns="91425" bIns="91425" anchor="t" anchorCtr="0"/>
          <a:lstStyle>
            <a:lvl1pPr rtl="0">
              <a:spcBef>
                <a:spcPts val="0"/>
              </a:spcBef>
              <a:defRPr sz="480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02" name="Shape 902"/>
          <p:cNvSpPr txBox="1">
            <a:spLocks noGrp="1"/>
          </p:cNvSpPr>
          <p:nvPr>
            <p:ph type="body" idx="1"/>
          </p:nvPr>
        </p:nvSpPr>
        <p:spPr>
          <a:xfrm>
            <a:off x="866215" y="2743200"/>
            <a:ext cx="6619199" cy="1771800"/>
          </a:xfrm>
          <a:prstGeom prst="rect">
            <a:avLst/>
          </a:prstGeom>
          <a:noFill/>
          <a:ln>
            <a:noFill/>
          </a:ln>
        </p:spPr>
        <p:txBody>
          <a:bodyPr lIns="91425" tIns="91425" rIns="91425" bIns="91425" anchor="ctr" anchorCtr="0"/>
          <a:lstStyle>
            <a:lvl1pPr marL="0" indent="0" rtl="0">
              <a:spcBef>
                <a:spcPts val="0"/>
              </a:spcBef>
              <a:buFont typeface="Questrial"/>
              <a:buNone/>
              <a:defRPr sz="18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03" name="Shape 903"/>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04" name="Shape 904"/>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05" name="Shape 905"/>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906"/>
        <p:cNvGrpSpPr/>
        <p:nvPr/>
      </p:nvGrpSpPr>
      <p:grpSpPr>
        <a:xfrm>
          <a:off x="0" y="0"/>
          <a:ext cx="0" cy="0"/>
          <a:chOff x="0" y="0"/>
          <a:chExt cx="0" cy="0"/>
        </a:xfrm>
      </p:grpSpPr>
      <p:sp>
        <p:nvSpPr>
          <p:cNvPr id="907" name="Shape 907"/>
          <p:cNvSpPr txBox="1">
            <a:spLocks noGrp="1"/>
          </p:cNvSpPr>
          <p:nvPr>
            <p:ph type="title"/>
          </p:nvPr>
        </p:nvSpPr>
        <p:spPr>
          <a:xfrm>
            <a:off x="1181100" y="1085850"/>
            <a:ext cx="5999399" cy="1742700"/>
          </a:xfrm>
          <a:prstGeom prst="rect">
            <a:avLst/>
          </a:prstGeom>
          <a:noFill/>
          <a:ln>
            <a:noFill/>
          </a:ln>
        </p:spPr>
        <p:txBody>
          <a:bodyPr lIns="91425" tIns="91425" rIns="91425" bIns="91425" anchor="t" anchorCtr="0"/>
          <a:lstStyle>
            <a:lvl1pPr rtl="0">
              <a:spcBef>
                <a:spcPts val="0"/>
              </a:spcBef>
              <a:defRPr sz="480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08" name="Shape 908"/>
          <p:cNvSpPr txBox="1">
            <a:spLocks noGrp="1"/>
          </p:cNvSpPr>
          <p:nvPr>
            <p:ph type="body" idx="1"/>
          </p:nvPr>
        </p:nvSpPr>
        <p:spPr>
          <a:xfrm>
            <a:off x="1447800" y="2828380"/>
            <a:ext cx="5459700" cy="256800"/>
          </a:xfrm>
          <a:prstGeom prst="rect">
            <a:avLst/>
          </a:prstGeom>
          <a:noFill/>
          <a:ln>
            <a:noFill/>
          </a:ln>
        </p:spPr>
        <p:txBody>
          <a:bodyPr lIns="91425" tIns="91425" rIns="91425" bIns="91425" anchor="t" anchorCtr="0"/>
          <a:lstStyle>
            <a:lvl1pPr marL="0" indent="0" rtl="0">
              <a:spcBef>
                <a:spcPts val="0"/>
              </a:spcBef>
              <a:buClr>
                <a:srgbClr val="86D1D8"/>
              </a:buClr>
              <a:buFont typeface="Questrial"/>
              <a:buNone/>
              <a:defRPr sz="1400" b="0" i="0" cap="small">
                <a:solidFill>
                  <a:srgbClr val="86D1D8"/>
                </a:solidFill>
                <a:latin typeface="Questrial"/>
                <a:ea typeface="Questrial"/>
                <a:cs typeface="Questrial"/>
                <a:sym typeface="Questrial"/>
              </a:defRPr>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09" name="Shape 909"/>
          <p:cNvSpPr txBox="1">
            <a:spLocks noGrp="1"/>
          </p:cNvSpPr>
          <p:nvPr>
            <p:ph type="body" idx="2"/>
          </p:nvPr>
        </p:nvSpPr>
        <p:spPr>
          <a:xfrm>
            <a:off x="866215" y="3262992"/>
            <a:ext cx="6619199" cy="1257299"/>
          </a:xfrm>
          <a:prstGeom prst="rect">
            <a:avLst/>
          </a:prstGeom>
          <a:noFill/>
          <a:ln>
            <a:noFill/>
          </a:ln>
        </p:spPr>
        <p:txBody>
          <a:bodyPr lIns="91425" tIns="91425" rIns="91425" bIns="91425" anchor="ctr" anchorCtr="0"/>
          <a:lstStyle>
            <a:lvl1pPr marL="0" indent="0" rtl="0">
              <a:spcBef>
                <a:spcPts val="0"/>
              </a:spcBef>
              <a:buFont typeface="Questrial"/>
              <a:buNone/>
              <a:defRPr sz="18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10" name="Shape 910"/>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11" name="Shape 911"/>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12" name="Shape 912"/>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
        <p:nvSpPr>
          <p:cNvPr id="913" name="Shape 913"/>
          <p:cNvSpPr txBox="1"/>
          <p:nvPr/>
        </p:nvSpPr>
        <p:spPr>
          <a:xfrm>
            <a:off x="673721" y="728439"/>
            <a:ext cx="601499" cy="14771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12200" b="0" i="0" u="none" strike="noStrike" cap="none" baseline="0">
                <a:solidFill>
                  <a:srgbClr val="86D1D8"/>
                </a:solidFill>
                <a:latin typeface="Arial"/>
                <a:ea typeface="Arial"/>
                <a:cs typeface="Arial"/>
                <a:sym typeface="Arial"/>
              </a:rPr>
              <a:t>“</a:t>
            </a:r>
          </a:p>
        </p:txBody>
      </p:sp>
      <p:sp>
        <p:nvSpPr>
          <p:cNvPr id="914" name="Shape 914"/>
          <p:cNvSpPr txBox="1"/>
          <p:nvPr/>
        </p:nvSpPr>
        <p:spPr>
          <a:xfrm>
            <a:off x="6997867" y="1960340"/>
            <a:ext cx="601499" cy="14771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12200" b="0" i="0" u="none" strike="noStrike" cap="none" baseline="0">
                <a:solidFill>
                  <a:srgbClr val="86D1D8"/>
                </a:solidFill>
                <a:latin typeface="Arial"/>
                <a:ea typeface="Arial"/>
                <a:cs typeface="Arial"/>
                <a:sym typeface="Arial"/>
              </a:rPr>
              <a:t>”</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Name Card">
    <p:spTree>
      <p:nvGrpSpPr>
        <p:cNvPr id="1" name="Shape 915"/>
        <p:cNvGrpSpPr/>
        <p:nvPr/>
      </p:nvGrpSpPr>
      <p:grpSpPr>
        <a:xfrm>
          <a:off x="0" y="0"/>
          <a:ext cx="0" cy="0"/>
          <a:chOff x="0" y="0"/>
          <a:chExt cx="0" cy="0"/>
        </a:xfrm>
      </p:grpSpPr>
      <p:sp>
        <p:nvSpPr>
          <p:cNvPr id="916" name="Shape 916"/>
          <p:cNvSpPr txBox="1">
            <a:spLocks noGrp="1"/>
          </p:cNvSpPr>
          <p:nvPr>
            <p:ph type="title"/>
          </p:nvPr>
        </p:nvSpPr>
        <p:spPr>
          <a:xfrm>
            <a:off x="866215" y="2343150"/>
            <a:ext cx="6619199" cy="1239900"/>
          </a:xfrm>
          <a:prstGeom prst="rect">
            <a:avLst/>
          </a:prstGeom>
          <a:noFill/>
          <a:ln>
            <a:noFill/>
          </a:ln>
        </p:spPr>
        <p:txBody>
          <a:bodyPr lIns="91425" tIns="91425" rIns="91425" bIns="91425" anchor="b" anchorCtr="0"/>
          <a:lstStyle>
            <a:lvl1pPr algn="l" rtl="0">
              <a:spcBef>
                <a:spcPts val="0"/>
              </a:spcBef>
              <a:defRPr sz="4000" b="0" cap="none"/>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17" name="Shape 917"/>
          <p:cNvSpPr txBox="1">
            <a:spLocks noGrp="1"/>
          </p:cNvSpPr>
          <p:nvPr>
            <p:ph type="body" idx="1"/>
          </p:nvPr>
        </p:nvSpPr>
        <p:spPr>
          <a:xfrm>
            <a:off x="866215" y="3583035"/>
            <a:ext cx="6619199" cy="645300"/>
          </a:xfrm>
          <a:prstGeom prst="rect">
            <a:avLst/>
          </a:prstGeom>
          <a:noFill/>
          <a:ln>
            <a:noFill/>
          </a:ln>
        </p:spPr>
        <p:txBody>
          <a:bodyPr lIns="91425" tIns="91425" rIns="91425" bIns="91425" anchor="t" anchorCtr="0"/>
          <a:lstStyle>
            <a:lvl1pPr marL="0" indent="0" algn="l" rtl="0">
              <a:spcBef>
                <a:spcPts val="0"/>
              </a:spcBef>
              <a:buClr>
                <a:srgbClr val="86D1D8"/>
              </a:buClr>
              <a:buFont typeface="Questrial"/>
              <a:buNone/>
              <a:defRPr sz="2000" cap="none">
                <a:solidFill>
                  <a:srgbClr val="86D1D8"/>
                </a:solidFill>
              </a:defRPr>
            </a:lvl1pPr>
            <a:lvl2pPr marL="457200" indent="0" rtl="0">
              <a:spcBef>
                <a:spcPts val="0"/>
              </a:spcBef>
              <a:buClr>
                <a:schemeClr val="lt1"/>
              </a:buClr>
              <a:buFont typeface="Questrial"/>
              <a:buNone/>
              <a:defRPr sz="1800">
                <a:solidFill>
                  <a:schemeClr val="lt1"/>
                </a:solidFill>
              </a:defRPr>
            </a:lvl2pPr>
            <a:lvl3pPr marL="914400" indent="0" rtl="0">
              <a:spcBef>
                <a:spcPts val="0"/>
              </a:spcBef>
              <a:buClr>
                <a:schemeClr val="lt1"/>
              </a:buClr>
              <a:buFont typeface="Questrial"/>
              <a:buNone/>
              <a:defRPr sz="1600">
                <a:solidFill>
                  <a:schemeClr val="lt1"/>
                </a:solidFill>
              </a:defRPr>
            </a:lvl3pPr>
            <a:lvl4pPr marL="1371600" indent="0" rtl="0">
              <a:spcBef>
                <a:spcPts val="0"/>
              </a:spcBef>
              <a:buClr>
                <a:schemeClr val="lt1"/>
              </a:buClr>
              <a:buFont typeface="Questrial"/>
              <a:buNone/>
              <a:defRPr sz="1400">
                <a:solidFill>
                  <a:schemeClr val="lt1"/>
                </a:solidFill>
              </a:defRPr>
            </a:lvl4pPr>
            <a:lvl5pPr marL="1828800" indent="0" rtl="0">
              <a:spcBef>
                <a:spcPts val="0"/>
              </a:spcBef>
              <a:buClr>
                <a:schemeClr val="lt1"/>
              </a:buClr>
              <a:buFont typeface="Questrial"/>
              <a:buNone/>
              <a:defRPr sz="1400">
                <a:solidFill>
                  <a:schemeClr val="lt1"/>
                </a:solidFill>
              </a:defRPr>
            </a:lvl5pPr>
            <a:lvl6pPr marL="2286000" indent="0" rtl="0">
              <a:spcBef>
                <a:spcPts val="0"/>
              </a:spcBef>
              <a:buClr>
                <a:schemeClr val="lt1"/>
              </a:buClr>
              <a:buFont typeface="Questrial"/>
              <a:buNone/>
              <a:defRPr sz="1400">
                <a:solidFill>
                  <a:schemeClr val="lt1"/>
                </a:solidFill>
              </a:defRPr>
            </a:lvl6pPr>
            <a:lvl7pPr marL="2743200" indent="0" rtl="0">
              <a:spcBef>
                <a:spcPts val="0"/>
              </a:spcBef>
              <a:buClr>
                <a:schemeClr val="lt1"/>
              </a:buClr>
              <a:buFont typeface="Questrial"/>
              <a:buNone/>
              <a:defRPr sz="1400">
                <a:solidFill>
                  <a:schemeClr val="lt1"/>
                </a:solidFill>
              </a:defRPr>
            </a:lvl7pPr>
            <a:lvl8pPr marL="3200400" indent="0" rtl="0">
              <a:spcBef>
                <a:spcPts val="0"/>
              </a:spcBef>
              <a:buClr>
                <a:schemeClr val="lt1"/>
              </a:buClr>
              <a:buFont typeface="Questrial"/>
              <a:buNone/>
              <a:defRPr sz="1400">
                <a:solidFill>
                  <a:schemeClr val="lt1"/>
                </a:solidFill>
              </a:defRPr>
            </a:lvl8pPr>
            <a:lvl9pPr marL="3657600" indent="0" rtl="0">
              <a:spcBef>
                <a:spcPts val="0"/>
              </a:spcBef>
              <a:buClr>
                <a:schemeClr val="lt1"/>
              </a:buClr>
              <a:buFont typeface="Questrial"/>
              <a:buNone/>
              <a:defRPr sz="1400">
                <a:solidFill>
                  <a:schemeClr val="lt1"/>
                </a:solidFill>
              </a:defRPr>
            </a:lvl9pPr>
          </a:lstStyle>
          <a:p>
            <a:endParaRPr/>
          </a:p>
        </p:txBody>
      </p:sp>
      <p:sp>
        <p:nvSpPr>
          <p:cNvPr id="918" name="Shape 918"/>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19" name="Shape 919"/>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20" name="Shape 920"/>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3 Column">
    <p:spTree>
      <p:nvGrpSpPr>
        <p:cNvPr id="1" name="Shape 921"/>
        <p:cNvGrpSpPr/>
        <p:nvPr/>
      </p:nvGrpSpPr>
      <p:grpSpPr>
        <a:xfrm>
          <a:off x="0" y="0"/>
          <a:ext cx="0" cy="0"/>
          <a:chOff x="0" y="0"/>
          <a:chExt cx="0" cy="0"/>
        </a:xfrm>
      </p:grpSpPr>
      <p:sp>
        <p:nvSpPr>
          <p:cNvPr id="922" name="Shape 922"/>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rtl="0">
              <a:spcBef>
                <a:spcPts val="0"/>
              </a:spcBef>
              <a:defRPr sz="420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23" name="Shape 923"/>
          <p:cNvSpPr txBox="1">
            <a:spLocks noGrp="1"/>
          </p:cNvSpPr>
          <p:nvPr>
            <p:ph type="body" idx="1"/>
          </p:nvPr>
        </p:nvSpPr>
        <p:spPr>
          <a:xfrm>
            <a:off x="474710" y="1485900"/>
            <a:ext cx="22100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24" name="Shape 924"/>
          <p:cNvSpPr txBox="1">
            <a:spLocks noGrp="1"/>
          </p:cNvSpPr>
          <p:nvPr>
            <p:ph type="body" idx="2"/>
          </p:nvPr>
        </p:nvSpPr>
        <p:spPr>
          <a:xfrm>
            <a:off x="489347" y="2000250"/>
            <a:ext cx="2195400" cy="26919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25" name="Shape 925"/>
          <p:cNvSpPr txBox="1">
            <a:spLocks noGrp="1"/>
          </p:cNvSpPr>
          <p:nvPr>
            <p:ph type="body" idx="3"/>
          </p:nvPr>
        </p:nvSpPr>
        <p:spPr>
          <a:xfrm>
            <a:off x="2912744" y="1485900"/>
            <a:ext cx="22022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26" name="Shape 926"/>
          <p:cNvSpPr txBox="1">
            <a:spLocks noGrp="1"/>
          </p:cNvSpPr>
          <p:nvPr>
            <p:ph type="body" idx="4"/>
          </p:nvPr>
        </p:nvSpPr>
        <p:spPr>
          <a:xfrm>
            <a:off x="2904829" y="2000250"/>
            <a:ext cx="2210099" cy="26919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27" name="Shape 927"/>
          <p:cNvSpPr txBox="1">
            <a:spLocks noGrp="1"/>
          </p:cNvSpPr>
          <p:nvPr>
            <p:ph type="body" idx="5"/>
          </p:nvPr>
        </p:nvSpPr>
        <p:spPr>
          <a:xfrm>
            <a:off x="5343525" y="1485900"/>
            <a:ext cx="21989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28" name="Shape 928"/>
          <p:cNvSpPr txBox="1">
            <a:spLocks noGrp="1"/>
          </p:cNvSpPr>
          <p:nvPr>
            <p:ph type="body" idx="6"/>
          </p:nvPr>
        </p:nvSpPr>
        <p:spPr>
          <a:xfrm>
            <a:off x="5343525" y="2000250"/>
            <a:ext cx="2198999" cy="26919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cxnSp>
        <p:nvCxnSpPr>
          <p:cNvPr id="929" name="Shape 929"/>
          <p:cNvCxnSpPr/>
          <p:nvPr/>
        </p:nvCxnSpPr>
        <p:spPr>
          <a:xfrm>
            <a:off x="2794606" y="1600200"/>
            <a:ext cx="0" cy="2971799"/>
          </a:xfrm>
          <a:prstGeom prst="straightConnector1">
            <a:avLst/>
          </a:prstGeom>
          <a:noFill/>
          <a:ln w="12700" cap="flat" cmpd="sng">
            <a:solidFill>
              <a:srgbClr val="86D1D8">
                <a:alpha val="40000"/>
              </a:srgbClr>
            </a:solidFill>
            <a:prstDash val="solid"/>
            <a:round/>
            <a:headEnd type="none" w="med" len="med"/>
            <a:tailEnd type="none" w="med" len="med"/>
          </a:ln>
        </p:spPr>
      </p:cxnSp>
      <p:cxnSp>
        <p:nvCxnSpPr>
          <p:cNvPr id="930" name="Shape 930"/>
          <p:cNvCxnSpPr/>
          <p:nvPr/>
        </p:nvCxnSpPr>
        <p:spPr>
          <a:xfrm>
            <a:off x="5221670" y="1600200"/>
            <a:ext cx="0" cy="2975099"/>
          </a:xfrm>
          <a:prstGeom prst="straightConnector1">
            <a:avLst/>
          </a:prstGeom>
          <a:noFill/>
          <a:ln w="12700" cap="flat" cmpd="sng">
            <a:solidFill>
              <a:srgbClr val="86D1D8">
                <a:alpha val="40000"/>
              </a:srgbClr>
            </a:solidFill>
            <a:prstDash val="solid"/>
            <a:round/>
            <a:headEnd type="none" w="med" len="med"/>
            <a:tailEnd type="none" w="med" len="med"/>
          </a:ln>
        </p:spPr>
      </p:cxnSp>
      <p:sp>
        <p:nvSpPr>
          <p:cNvPr id="931" name="Shape 931"/>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32" name="Shape 932"/>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33" name="Shape 933"/>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934"/>
        <p:cNvGrpSpPr/>
        <p:nvPr/>
      </p:nvGrpSpPr>
      <p:grpSpPr>
        <a:xfrm>
          <a:off x="0" y="0"/>
          <a:ext cx="0" cy="0"/>
          <a:chOff x="0" y="0"/>
          <a:chExt cx="0" cy="0"/>
        </a:xfrm>
      </p:grpSpPr>
      <p:sp>
        <p:nvSpPr>
          <p:cNvPr id="935" name="Shape 935"/>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rtl="0">
              <a:spcBef>
                <a:spcPts val="0"/>
              </a:spcBef>
              <a:defRPr sz="420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36" name="Shape 936"/>
          <p:cNvSpPr txBox="1">
            <a:spLocks noGrp="1"/>
          </p:cNvSpPr>
          <p:nvPr>
            <p:ph type="body" idx="1"/>
          </p:nvPr>
        </p:nvSpPr>
        <p:spPr>
          <a:xfrm>
            <a:off x="489347" y="3188211"/>
            <a:ext cx="2205000"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37" name="Shape 937"/>
          <p:cNvSpPr>
            <a:spLocks noGrp="1"/>
          </p:cNvSpPr>
          <p:nvPr>
            <p:ph type="pic" idx="2"/>
          </p:nvPr>
        </p:nvSpPr>
        <p:spPr>
          <a:xfrm>
            <a:off x="489347" y="1657350"/>
            <a:ext cx="2205000" cy="1143000"/>
          </a:xfrm>
          <a:prstGeom prst="roundRect">
            <a:avLst>
              <a:gd name="adj" fmla="val 1858"/>
            </a:avLst>
          </a:prstGeom>
          <a:noFill/>
          <a:ln>
            <a:noFill/>
          </a:ln>
        </p:spPr>
        <p:txBody>
          <a:bodyPr lIns="91425" tIns="91425" rIns="91425" bIns="91425" anchor="t" anchorCtr="0"/>
          <a:lstStyle>
            <a:lvl1pPr marL="0" marR="0" indent="0" algn="ctr"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1pPr>
            <a:lvl2pPr marL="457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2pPr>
            <a:lvl3pPr marL="914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3pPr>
            <a:lvl4pPr marL="1371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4pPr>
            <a:lvl5pPr marL="18288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5pPr>
            <a:lvl6pPr marL="22860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6pPr>
            <a:lvl7pPr marL="2743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7pPr>
            <a:lvl8pPr marL="3200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8pPr>
            <a:lvl9pPr marL="3657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9pPr>
          </a:lstStyle>
          <a:p>
            <a:endParaRPr/>
          </a:p>
        </p:txBody>
      </p:sp>
      <p:sp>
        <p:nvSpPr>
          <p:cNvPr id="938" name="Shape 938"/>
          <p:cNvSpPr txBox="1">
            <a:spLocks noGrp="1"/>
          </p:cNvSpPr>
          <p:nvPr>
            <p:ph type="body" idx="3"/>
          </p:nvPr>
        </p:nvSpPr>
        <p:spPr>
          <a:xfrm>
            <a:off x="489347" y="3620408"/>
            <a:ext cx="2205000" cy="4944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39" name="Shape 939"/>
          <p:cNvSpPr txBox="1">
            <a:spLocks noGrp="1"/>
          </p:cNvSpPr>
          <p:nvPr>
            <p:ph type="body" idx="4"/>
          </p:nvPr>
        </p:nvSpPr>
        <p:spPr>
          <a:xfrm>
            <a:off x="2917031" y="3188211"/>
            <a:ext cx="21977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40" name="Shape 940"/>
          <p:cNvSpPr>
            <a:spLocks noGrp="1"/>
          </p:cNvSpPr>
          <p:nvPr>
            <p:ph type="pic" idx="5"/>
          </p:nvPr>
        </p:nvSpPr>
        <p:spPr>
          <a:xfrm>
            <a:off x="2917030" y="1657350"/>
            <a:ext cx="2197799" cy="1143000"/>
          </a:xfrm>
          <a:prstGeom prst="roundRect">
            <a:avLst>
              <a:gd name="adj" fmla="val 1858"/>
            </a:avLst>
          </a:prstGeom>
          <a:noFill/>
          <a:ln>
            <a:noFill/>
          </a:ln>
        </p:spPr>
        <p:txBody>
          <a:bodyPr lIns="91425" tIns="91425" rIns="91425" bIns="91425" anchor="t" anchorCtr="0"/>
          <a:lstStyle>
            <a:lvl1pPr marL="0" marR="0" indent="0" algn="ctr"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1pPr>
            <a:lvl2pPr marL="457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2pPr>
            <a:lvl3pPr marL="914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3pPr>
            <a:lvl4pPr marL="1371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4pPr>
            <a:lvl5pPr marL="18288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5pPr>
            <a:lvl6pPr marL="22860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6pPr>
            <a:lvl7pPr marL="2743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7pPr>
            <a:lvl8pPr marL="3200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8pPr>
            <a:lvl9pPr marL="3657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9pPr>
          </a:lstStyle>
          <a:p>
            <a:endParaRPr/>
          </a:p>
        </p:txBody>
      </p:sp>
      <p:sp>
        <p:nvSpPr>
          <p:cNvPr id="941" name="Shape 941"/>
          <p:cNvSpPr txBox="1">
            <a:spLocks noGrp="1"/>
          </p:cNvSpPr>
          <p:nvPr>
            <p:ph type="body" idx="6"/>
          </p:nvPr>
        </p:nvSpPr>
        <p:spPr>
          <a:xfrm>
            <a:off x="2916016" y="3620407"/>
            <a:ext cx="2200800" cy="4944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942" name="Shape 942"/>
          <p:cNvSpPr txBox="1">
            <a:spLocks noGrp="1"/>
          </p:cNvSpPr>
          <p:nvPr>
            <p:ph type="body" idx="7"/>
          </p:nvPr>
        </p:nvSpPr>
        <p:spPr>
          <a:xfrm>
            <a:off x="5343525" y="3188211"/>
            <a:ext cx="2198999" cy="432299"/>
          </a:xfrm>
          <a:prstGeom prst="rect">
            <a:avLst/>
          </a:prstGeom>
          <a:noFill/>
          <a:ln>
            <a:noFill/>
          </a:ln>
        </p:spPr>
        <p:txBody>
          <a:bodyPr lIns="91425" tIns="91425" rIns="91425" bIns="91425" anchor="b" anchorCtr="0"/>
          <a:lstStyle>
            <a:lvl1pPr marL="0" indent="0" rtl="0">
              <a:spcBef>
                <a:spcPts val="0"/>
              </a:spcBef>
              <a:buClr>
                <a:srgbClr val="86D1D8"/>
              </a:buClr>
              <a:buFont typeface="Questrial"/>
              <a:buNone/>
              <a:defRPr sz="2400" b="0">
                <a:solidFill>
                  <a:srgbClr val="86D1D8"/>
                </a:solidFill>
              </a:defRPr>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943" name="Shape 943"/>
          <p:cNvSpPr>
            <a:spLocks noGrp="1"/>
          </p:cNvSpPr>
          <p:nvPr>
            <p:ph type="pic" idx="8"/>
          </p:nvPr>
        </p:nvSpPr>
        <p:spPr>
          <a:xfrm>
            <a:off x="5343524" y="1657350"/>
            <a:ext cx="2198999" cy="1143000"/>
          </a:xfrm>
          <a:prstGeom prst="roundRect">
            <a:avLst>
              <a:gd name="adj" fmla="val 1858"/>
            </a:avLst>
          </a:prstGeom>
          <a:noFill/>
          <a:ln>
            <a:noFill/>
          </a:ln>
        </p:spPr>
        <p:txBody>
          <a:bodyPr lIns="91425" tIns="91425" rIns="91425" bIns="91425" anchor="t" anchorCtr="0"/>
          <a:lstStyle>
            <a:lvl1pPr marL="0" marR="0" indent="0" algn="ctr"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1pPr>
            <a:lvl2pPr marL="457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2pPr>
            <a:lvl3pPr marL="914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3pPr>
            <a:lvl4pPr marL="1371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4pPr>
            <a:lvl5pPr marL="18288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5pPr>
            <a:lvl6pPr marL="22860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6pPr>
            <a:lvl7pPr marL="27432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7pPr>
            <a:lvl8pPr marL="32004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8pPr>
            <a:lvl9pPr marL="3657600" marR="0" indent="0" algn="l" rtl="0">
              <a:spcBef>
                <a:spcPts val="0"/>
              </a:spcBef>
              <a:buClr>
                <a:schemeClr val="lt1"/>
              </a:buClr>
              <a:buFont typeface="Questrial"/>
              <a:buNone/>
              <a:defRPr sz="1600" b="0" i="0" u="none" strike="noStrike" cap="none" baseline="0">
                <a:solidFill>
                  <a:schemeClr val="lt1"/>
                </a:solidFill>
                <a:latin typeface="Questrial"/>
                <a:ea typeface="Questrial"/>
                <a:cs typeface="Questrial"/>
                <a:sym typeface="Questrial"/>
              </a:defRPr>
            </a:lvl9pPr>
          </a:lstStyle>
          <a:p>
            <a:endParaRPr/>
          </a:p>
        </p:txBody>
      </p:sp>
      <p:sp>
        <p:nvSpPr>
          <p:cNvPr id="944" name="Shape 944"/>
          <p:cNvSpPr txBox="1">
            <a:spLocks noGrp="1"/>
          </p:cNvSpPr>
          <p:nvPr>
            <p:ph type="body" idx="9"/>
          </p:nvPr>
        </p:nvSpPr>
        <p:spPr>
          <a:xfrm>
            <a:off x="5343431" y="3620405"/>
            <a:ext cx="2202000" cy="494400"/>
          </a:xfrm>
          <a:prstGeom prst="rect">
            <a:avLst/>
          </a:prstGeom>
          <a:noFill/>
          <a:ln>
            <a:noFill/>
          </a:ln>
        </p:spPr>
        <p:txBody>
          <a:bodyPr lIns="91425" tIns="91425" rIns="91425" bIns="91425" anchor="t" anchorCtr="0"/>
          <a:lstStyle>
            <a:lvl1pPr marL="0" indent="0" rtl="0">
              <a:spcBef>
                <a:spcPts val="0"/>
              </a:spcBef>
              <a:buFont typeface="Questrial"/>
              <a:buNone/>
              <a:defRPr sz="14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cxnSp>
        <p:nvCxnSpPr>
          <p:cNvPr id="945" name="Shape 945"/>
          <p:cNvCxnSpPr/>
          <p:nvPr/>
        </p:nvCxnSpPr>
        <p:spPr>
          <a:xfrm>
            <a:off x="2794606" y="1600200"/>
            <a:ext cx="0" cy="2971799"/>
          </a:xfrm>
          <a:prstGeom prst="straightConnector1">
            <a:avLst/>
          </a:prstGeom>
          <a:noFill/>
          <a:ln w="12700" cap="flat" cmpd="sng">
            <a:solidFill>
              <a:srgbClr val="86D1D8">
                <a:alpha val="40000"/>
              </a:srgbClr>
            </a:solidFill>
            <a:prstDash val="solid"/>
            <a:round/>
            <a:headEnd type="none" w="med" len="med"/>
            <a:tailEnd type="none" w="med" len="med"/>
          </a:ln>
        </p:spPr>
      </p:cxnSp>
      <p:cxnSp>
        <p:nvCxnSpPr>
          <p:cNvPr id="946" name="Shape 946"/>
          <p:cNvCxnSpPr/>
          <p:nvPr/>
        </p:nvCxnSpPr>
        <p:spPr>
          <a:xfrm>
            <a:off x="5221670" y="1600200"/>
            <a:ext cx="0" cy="2975099"/>
          </a:xfrm>
          <a:prstGeom prst="straightConnector1">
            <a:avLst/>
          </a:prstGeom>
          <a:noFill/>
          <a:ln w="12700" cap="flat" cmpd="sng">
            <a:solidFill>
              <a:srgbClr val="86D1D8">
                <a:alpha val="40000"/>
              </a:srgbClr>
            </a:solidFill>
            <a:prstDash val="solid"/>
            <a:round/>
            <a:headEnd type="none" w="med" len="med"/>
            <a:tailEnd type="none" w="med" len="med"/>
          </a:ln>
        </p:spPr>
      </p:cxnSp>
      <p:sp>
        <p:nvSpPr>
          <p:cNvPr id="947" name="Shape 947"/>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48" name="Shape 948"/>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49" name="Shape 949"/>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algn="l" rtl="0">
              <a:spcBef>
                <a:spcPts val="0"/>
              </a:spcBef>
              <a:buClr>
                <a:schemeClr val="lt2"/>
              </a:buClr>
              <a:buFont typeface="Questrial"/>
              <a:buNone/>
              <a:defRPr sz="4200" b="0" i="0">
                <a:solidFill>
                  <a:schemeClr val="lt2"/>
                </a:solidFill>
                <a:latin typeface="Questrial"/>
                <a:ea typeface="Questrial"/>
                <a:cs typeface="Questrial"/>
                <a:sym typeface="Questria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52" name="Shape 952"/>
          <p:cNvSpPr txBox="1">
            <a:spLocks noGrp="1"/>
          </p:cNvSpPr>
          <p:nvPr>
            <p:ph type="body" idx="1"/>
          </p:nvPr>
        </p:nvSpPr>
        <p:spPr>
          <a:xfrm rot="5400000">
            <a:off x="2609139" y="-241861"/>
            <a:ext cx="3146700" cy="6709799"/>
          </a:xfrm>
          <a:prstGeom prst="rect">
            <a:avLst/>
          </a:prstGeom>
          <a:noFill/>
          <a:ln>
            <a:noFill/>
          </a:ln>
        </p:spPr>
        <p:txBody>
          <a:bodyPr lIns="91425" tIns="91425" rIns="91425" bIns="91425" anchor="t" anchorCtr="0"/>
          <a:lstStyle>
            <a:lvl1pPr marL="342900" indent="-241300" algn="l" rtl="0">
              <a:spcBef>
                <a:spcPts val="1000"/>
              </a:spcBef>
              <a:spcAft>
                <a:spcPts val="0"/>
              </a:spcAft>
              <a:buClr>
                <a:srgbClr val="86D1D8"/>
              </a:buClr>
              <a:buFont typeface="Noto Symbol"/>
              <a:buChar char="●"/>
              <a:defRPr sz="2000" b="0" i="0">
                <a:solidFill>
                  <a:schemeClr val="lt1"/>
                </a:solidFill>
                <a:latin typeface="Questrial"/>
                <a:ea typeface="Questrial"/>
                <a:cs typeface="Questrial"/>
                <a:sym typeface="Questrial"/>
              </a:defRPr>
            </a:lvl1pPr>
            <a:lvl2pPr marL="742950" indent="-194309" algn="l" rtl="0">
              <a:spcBef>
                <a:spcPts val="1000"/>
              </a:spcBef>
              <a:spcAft>
                <a:spcPts val="0"/>
              </a:spcAft>
              <a:buClr>
                <a:srgbClr val="86D1D8"/>
              </a:buClr>
              <a:buFont typeface="Noto Symbol"/>
              <a:buChar char="●"/>
              <a:defRPr sz="1800" b="0" i="0">
                <a:solidFill>
                  <a:schemeClr val="lt1"/>
                </a:solidFill>
                <a:latin typeface="Questrial"/>
                <a:ea typeface="Questrial"/>
                <a:cs typeface="Questrial"/>
                <a:sym typeface="Questrial"/>
              </a:defRPr>
            </a:lvl2pPr>
            <a:lvl3pPr marL="1143000" indent="-147319" algn="l" rtl="0">
              <a:spcBef>
                <a:spcPts val="1000"/>
              </a:spcBef>
              <a:spcAft>
                <a:spcPts val="0"/>
              </a:spcAft>
              <a:buClr>
                <a:srgbClr val="86D1D8"/>
              </a:buClr>
              <a:buFont typeface="Noto Symbol"/>
              <a:buChar char="●"/>
              <a:defRPr sz="1600" b="0" i="0">
                <a:solidFill>
                  <a:schemeClr val="lt1"/>
                </a:solidFill>
                <a:latin typeface="Questrial"/>
                <a:ea typeface="Questrial"/>
                <a:cs typeface="Questrial"/>
                <a:sym typeface="Questrial"/>
              </a:defRPr>
            </a:lvl3pPr>
            <a:lvl4pPr marL="1600200" indent="-157480"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4pPr>
            <a:lvl5pPr marL="20574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5pPr>
            <a:lvl6pPr marL="2505999" indent="-1615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6pPr>
            <a:lvl7pPr marL="29718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7pPr>
            <a:lvl8pPr marL="34290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8pPr>
            <a:lvl9pPr marL="38862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9pPr>
          </a:lstStyle>
          <a:p>
            <a:endParaRPr/>
          </a:p>
        </p:txBody>
      </p:sp>
      <p:sp>
        <p:nvSpPr>
          <p:cNvPr id="953" name="Shape 953"/>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54" name="Shape 954"/>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55" name="Shape 955"/>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56"/>
        <p:cNvGrpSpPr/>
        <p:nvPr/>
      </p:nvGrpSpPr>
      <p:grpSpPr>
        <a:xfrm>
          <a:off x="0" y="0"/>
          <a:ext cx="0" cy="0"/>
          <a:chOff x="0" y="0"/>
          <a:chExt cx="0" cy="0"/>
        </a:xfrm>
      </p:grpSpPr>
      <p:sp>
        <p:nvSpPr>
          <p:cNvPr id="957" name="Shape 957"/>
          <p:cNvSpPr txBox="1">
            <a:spLocks noGrp="1"/>
          </p:cNvSpPr>
          <p:nvPr>
            <p:ph type="title"/>
          </p:nvPr>
        </p:nvSpPr>
        <p:spPr>
          <a:xfrm rot="5400000">
            <a:off x="4700560" y="1850109"/>
            <a:ext cx="4369500" cy="1314599"/>
          </a:xfrm>
          <a:prstGeom prst="rect">
            <a:avLst/>
          </a:prstGeom>
          <a:noFill/>
          <a:ln>
            <a:noFill/>
          </a:ln>
        </p:spPr>
        <p:txBody>
          <a:bodyPr lIns="91425" tIns="91425" rIns="91425" bIns="91425" anchor="b" anchorCtr="0"/>
          <a:lstStyle>
            <a:lvl1pPr algn="l" rtl="0">
              <a:spcBef>
                <a:spcPts val="0"/>
              </a:spcBef>
              <a:buClr>
                <a:schemeClr val="lt2"/>
              </a:buClr>
              <a:buFont typeface="Questrial"/>
              <a:buNone/>
              <a:defRPr sz="4200" b="0" i="0">
                <a:solidFill>
                  <a:schemeClr val="lt2"/>
                </a:solidFill>
                <a:latin typeface="Questrial"/>
                <a:ea typeface="Questrial"/>
                <a:cs typeface="Questrial"/>
                <a:sym typeface="Questria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58" name="Shape 958"/>
          <p:cNvSpPr txBox="1">
            <a:spLocks noGrp="1"/>
          </p:cNvSpPr>
          <p:nvPr>
            <p:ph type="body" idx="1"/>
          </p:nvPr>
        </p:nvSpPr>
        <p:spPr>
          <a:xfrm rot="5400000">
            <a:off x="1259708" y="-104839"/>
            <a:ext cx="4026600" cy="5567400"/>
          </a:xfrm>
          <a:prstGeom prst="rect">
            <a:avLst/>
          </a:prstGeom>
          <a:noFill/>
          <a:ln>
            <a:noFill/>
          </a:ln>
        </p:spPr>
        <p:txBody>
          <a:bodyPr lIns="91425" tIns="91425" rIns="91425" bIns="91425" anchor="t" anchorCtr="0"/>
          <a:lstStyle>
            <a:lvl1pPr marL="342900" indent="-241300" algn="l" rtl="0">
              <a:spcBef>
                <a:spcPts val="1000"/>
              </a:spcBef>
              <a:spcAft>
                <a:spcPts val="0"/>
              </a:spcAft>
              <a:buClr>
                <a:srgbClr val="86D1D8"/>
              </a:buClr>
              <a:buFont typeface="Noto Symbol"/>
              <a:buChar char="●"/>
              <a:defRPr sz="2000" b="0" i="0">
                <a:solidFill>
                  <a:schemeClr val="lt1"/>
                </a:solidFill>
                <a:latin typeface="Questrial"/>
                <a:ea typeface="Questrial"/>
                <a:cs typeface="Questrial"/>
                <a:sym typeface="Questrial"/>
              </a:defRPr>
            </a:lvl1pPr>
            <a:lvl2pPr marL="742950" indent="-194309" algn="l" rtl="0">
              <a:spcBef>
                <a:spcPts val="1000"/>
              </a:spcBef>
              <a:spcAft>
                <a:spcPts val="0"/>
              </a:spcAft>
              <a:buClr>
                <a:srgbClr val="86D1D8"/>
              </a:buClr>
              <a:buFont typeface="Noto Symbol"/>
              <a:buChar char="●"/>
              <a:defRPr sz="1800" b="0" i="0">
                <a:solidFill>
                  <a:schemeClr val="lt1"/>
                </a:solidFill>
                <a:latin typeface="Questrial"/>
                <a:ea typeface="Questrial"/>
                <a:cs typeface="Questrial"/>
                <a:sym typeface="Questrial"/>
              </a:defRPr>
            </a:lvl2pPr>
            <a:lvl3pPr marL="1143000" indent="-147319" algn="l" rtl="0">
              <a:spcBef>
                <a:spcPts val="1000"/>
              </a:spcBef>
              <a:spcAft>
                <a:spcPts val="0"/>
              </a:spcAft>
              <a:buClr>
                <a:srgbClr val="86D1D8"/>
              </a:buClr>
              <a:buFont typeface="Noto Symbol"/>
              <a:buChar char="●"/>
              <a:defRPr sz="1600" b="0" i="0">
                <a:solidFill>
                  <a:schemeClr val="lt1"/>
                </a:solidFill>
                <a:latin typeface="Questrial"/>
                <a:ea typeface="Questrial"/>
                <a:cs typeface="Questrial"/>
                <a:sym typeface="Questrial"/>
              </a:defRPr>
            </a:lvl3pPr>
            <a:lvl4pPr marL="1600200" indent="-157480"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4pPr>
            <a:lvl5pPr marL="20574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5pPr>
            <a:lvl6pPr marL="2505999" indent="-1615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6pPr>
            <a:lvl7pPr marL="29718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7pPr>
            <a:lvl8pPr marL="34290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8pPr>
            <a:lvl9pPr marL="3886200" indent="-157479" algn="l" rtl="0">
              <a:spcBef>
                <a:spcPts val="1000"/>
              </a:spcBef>
              <a:spcAft>
                <a:spcPts val="0"/>
              </a:spcAft>
              <a:buClr>
                <a:srgbClr val="86D1D8"/>
              </a:buClr>
              <a:buFont typeface="Noto Symbol"/>
              <a:buChar char="●"/>
              <a:defRPr sz="1400" b="0" i="0">
                <a:solidFill>
                  <a:schemeClr val="lt1"/>
                </a:solidFill>
                <a:latin typeface="Questrial"/>
                <a:ea typeface="Questrial"/>
                <a:cs typeface="Questrial"/>
                <a:sym typeface="Questrial"/>
              </a:defRPr>
            </a:lvl9pPr>
          </a:lstStyle>
          <a:p>
            <a:endParaRPr/>
          </a:p>
        </p:txBody>
      </p:sp>
      <p:sp>
        <p:nvSpPr>
          <p:cNvPr id="959" name="Shape 959"/>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60" name="Shape 960"/>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961" name="Shape 961"/>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5"/>
        <p:cNvGrpSpPr/>
        <p:nvPr/>
      </p:nvGrpSpPr>
      <p:grpSpPr>
        <a:xfrm>
          <a:off x="0" y="0"/>
          <a:ext cx="0" cy="0"/>
          <a:chOff x="0" y="0"/>
          <a:chExt cx="0" cy="0"/>
        </a:xfrm>
      </p:grpSpPr>
      <p:pic>
        <p:nvPicPr>
          <p:cNvPr id="1006" name="Shape 1006"/>
          <p:cNvPicPr preferRelativeResize="0"/>
          <p:nvPr/>
        </p:nvPicPr>
        <p:blipFill rotWithShape="1">
          <a:blip r:embed="rId2">
            <a:alphaModFix/>
          </a:blip>
          <a:srcRect/>
          <a:stretch/>
        </p:blipFill>
        <p:spPr>
          <a:xfrm>
            <a:off x="0" y="1477680"/>
            <a:ext cx="7828499" cy="240900"/>
          </a:xfrm>
          <a:prstGeom prst="rect">
            <a:avLst/>
          </a:prstGeom>
          <a:noFill/>
          <a:ln>
            <a:noFill/>
          </a:ln>
        </p:spPr>
      </p:pic>
      <p:pic>
        <p:nvPicPr>
          <p:cNvPr id="1007" name="Shape 1007"/>
          <p:cNvPicPr preferRelativeResize="0"/>
          <p:nvPr/>
        </p:nvPicPr>
        <p:blipFill rotWithShape="1">
          <a:blip r:embed="rId3">
            <a:alphaModFix/>
          </a:blip>
          <a:srcRect/>
          <a:stretch/>
        </p:blipFill>
        <p:spPr>
          <a:xfrm>
            <a:off x="7939369" y="1478425"/>
            <a:ext cx="1202100" cy="108300"/>
          </a:xfrm>
          <a:prstGeom prst="rect">
            <a:avLst/>
          </a:prstGeom>
          <a:noFill/>
          <a:ln>
            <a:noFill/>
          </a:ln>
        </p:spPr>
      </p:pic>
      <p:sp>
        <p:nvSpPr>
          <p:cNvPr id="1008" name="Shape 1008"/>
          <p:cNvSpPr/>
          <p:nvPr/>
        </p:nvSpPr>
        <p:spPr>
          <a:xfrm>
            <a:off x="0" y="4572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09" name="Shape 1009"/>
          <p:cNvSpPr/>
          <p:nvPr/>
        </p:nvSpPr>
        <p:spPr>
          <a:xfrm>
            <a:off x="7939370" y="4572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10" name="Shape 1010"/>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algn="l" rtl="0">
              <a:lnSpc>
                <a:spcPct val="90000"/>
              </a:lnSpc>
              <a:spcBef>
                <a:spcPts val="0"/>
              </a:spcBef>
              <a:buClr>
                <a:schemeClr val="lt1"/>
              </a:buClr>
              <a:buFont typeface="Trebuchet MS"/>
              <a:buNone/>
              <a:defRPr sz="2700">
                <a:solidFill>
                  <a:schemeClr val="lt1"/>
                </a:solidFill>
                <a:latin typeface="Trebuchet MS"/>
                <a:ea typeface="Trebuchet MS"/>
                <a:cs typeface="Trebuchet MS"/>
                <a:sym typeface="Trebuchet M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1" name="Shape 1011"/>
          <p:cNvSpPr txBox="1">
            <a:spLocks noGrp="1"/>
          </p:cNvSpPr>
          <p:nvPr>
            <p:ph type="body" idx="1"/>
          </p:nvPr>
        </p:nvSpPr>
        <p:spPr>
          <a:xfrm>
            <a:off x="510240" y="1752654"/>
            <a:ext cx="7210500" cy="2699400"/>
          </a:xfrm>
          <a:prstGeom prst="rect">
            <a:avLst/>
          </a:prstGeom>
          <a:noFill/>
          <a:ln>
            <a:noFill/>
          </a:ln>
        </p:spPr>
        <p:txBody>
          <a:bodyPr lIns="68575" tIns="68575" rIns="68575" bIns="68575" anchor="t" anchorCtr="0"/>
          <a:lstStyle>
            <a:lvl1pPr marL="177800" indent="-63500" algn="l" rtl="0">
              <a:lnSpc>
                <a:spcPct val="90000"/>
              </a:lnSpc>
              <a:spcBef>
                <a:spcPts val="800"/>
              </a:spcBef>
              <a:buClr>
                <a:schemeClr val="lt1"/>
              </a:buClr>
              <a:buFont typeface="Arial"/>
              <a:buChar char="•"/>
              <a:defRPr sz="1800">
                <a:solidFill>
                  <a:schemeClr val="lt1"/>
                </a:solidFill>
                <a:latin typeface="Trebuchet MS"/>
                <a:ea typeface="Trebuchet MS"/>
                <a:cs typeface="Trebuchet MS"/>
                <a:sym typeface="Trebuchet MS"/>
              </a:defRPr>
            </a:lvl1pPr>
            <a:lvl2pPr marL="520700" indent="-76200" algn="l" rtl="0">
              <a:lnSpc>
                <a:spcPct val="90000"/>
              </a:lnSpc>
              <a:spcBef>
                <a:spcPts val="400"/>
              </a:spcBef>
              <a:buClr>
                <a:schemeClr val="lt1"/>
              </a:buClr>
              <a:buFont typeface="Arial"/>
              <a:buChar char="•"/>
              <a:defRPr sz="1500">
                <a:solidFill>
                  <a:schemeClr val="lt1"/>
                </a:solidFill>
                <a:latin typeface="Trebuchet MS"/>
                <a:ea typeface="Trebuchet MS"/>
                <a:cs typeface="Trebuchet MS"/>
                <a:sym typeface="Trebuchet MS"/>
              </a:defRPr>
            </a:lvl2pPr>
            <a:lvl3pPr marL="863600" indent="-88900" algn="l" rtl="0">
              <a:lnSpc>
                <a:spcPct val="90000"/>
              </a:lnSpc>
              <a:spcBef>
                <a:spcPts val="400"/>
              </a:spcBef>
              <a:buClr>
                <a:schemeClr val="lt1"/>
              </a:buClr>
              <a:buFont typeface="Arial"/>
              <a:buChar char="•"/>
              <a:defRPr sz="1400">
                <a:solidFill>
                  <a:schemeClr val="lt1"/>
                </a:solidFill>
                <a:latin typeface="Trebuchet MS"/>
                <a:ea typeface="Trebuchet MS"/>
                <a:cs typeface="Trebuchet MS"/>
                <a:sym typeface="Trebuchet MS"/>
              </a:defRPr>
            </a:lvl3pPr>
            <a:lvl4pPr marL="12065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4pPr>
            <a:lvl5pPr marL="1549400" indent="-101600" algn="l" rtl="0">
              <a:lnSpc>
                <a:spcPct val="90000"/>
              </a:lnSpc>
              <a:spcBef>
                <a:spcPts val="400"/>
              </a:spcBef>
              <a:buClr>
                <a:schemeClr val="lt1"/>
              </a:buClr>
              <a:buFont typeface="Arial"/>
              <a:buChar char="•"/>
              <a:defRPr sz="1200">
                <a:solidFill>
                  <a:schemeClr val="lt1"/>
                </a:solidFill>
                <a:latin typeface="Trebuchet MS"/>
                <a:ea typeface="Trebuchet MS"/>
                <a:cs typeface="Trebuchet MS"/>
                <a:sym typeface="Trebuchet MS"/>
              </a:defRPr>
            </a:lvl5pPr>
            <a:lvl6pPr marL="18923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6pPr>
            <a:lvl7pPr marL="22352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7pPr>
            <a:lvl8pPr marL="25781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8pPr>
            <a:lvl9pPr marL="2921000" indent="-114300" algn="l" rtl="0">
              <a:lnSpc>
                <a:spcPct val="90000"/>
              </a:lnSpc>
              <a:spcBef>
                <a:spcPts val="400"/>
              </a:spcBef>
              <a:buClr>
                <a:schemeClr val="lt1"/>
              </a:buClr>
              <a:buFont typeface="Arial"/>
              <a:buChar char="•"/>
              <a:defRPr sz="1100">
                <a:solidFill>
                  <a:schemeClr val="lt1"/>
                </a:solidFill>
                <a:latin typeface="Trebuchet MS"/>
                <a:ea typeface="Trebuchet MS"/>
                <a:cs typeface="Trebuchet MS"/>
                <a:sym typeface="Trebuchet MS"/>
              </a:defRPr>
            </a:lvl9pPr>
          </a:lstStyle>
          <a:p>
            <a:endParaRPr/>
          </a:p>
        </p:txBody>
      </p:sp>
      <p:sp>
        <p:nvSpPr>
          <p:cNvPr id="1012" name="Shape 101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13" name="Shape 101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14" name="Shape 1014"/>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15"/>
        <p:cNvGrpSpPr/>
        <p:nvPr/>
      </p:nvGrpSpPr>
      <p:grpSpPr>
        <a:xfrm>
          <a:off x="0" y="0"/>
          <a:ext cx="0" cy="0"/>
          <a:chOff x="0" y="0"/>
          <a:chExt cx="0" cy="0"/>
        </a:xfrm>
      </p:grpSpPr>
      <p:pic>
        <p:nvPicPr>
          <p:cNvPr id="1016" name="Shape 1016"/>
          <p:cNvPicPr preferRelativeResize="0"/>
          <p:nvPr/>
        </p:nvPicPr>
        <p:blipFill rotWithShape="1">
          <a:blip r:embed="rId2">
            <a:alphaModFix/>
          </a:blip>
          <a:srcRect/>
          <a:stretch/>
        </p:blipFill>
        <p:spPr>
          <a:xfrm>
            <a:off x="0" y="3182138"/>
            <a:ext cx="6726000" cy="206999"/>
          </a:xfrm>
          <a:prstGeom prst="rect">
            <a:avLst/>
          </a:prstGeom>
          <a:noFill/>
          <a:ln>
            <a:noFill/>
          </a:ln>
        </p:spPr>
      </p:pic>
      <p:pic>
        <p:nvPicPr>
          <p:cNvPr id="1017" name="Shape 1017"/>
          <p:cNvPicPr preferRelativeResize="0"/>
          <p:nvPr/>
        </p:nvPicPr>
        <p:blipFill rotWithShape="1">
          <a:blip r:embed="rId3">
            <a:alphaModFix/>
          </a:blip>
          <a:srcRect/>
          <a:stretch/>
        </p:blipFill>
        <p:spPr>
          <a:xfrm>
            <a:off x="6833786" y="3182883"/>
            <a:ext cx="2307899" cy="207600"/>
          </a:xfrm>
          <a:prstGeom prst="rect">
            <a:avLst/>
          </a:prstGeom>
          <a:noFill/>
          <a:ln>
            <a:noFill/>
          </a:ln>
        </p:spPr>
      </p:pic>
      <p:sp>
        <p:nvSpPr>
          <p:cNvPr id="1018" name="Shape 1018"/>
          <p:cNvSpPr/>
          <p:nvPr/>
        </p:nvSpPr>
        <p:spPr>
          <a:xfrm>
            <a:off x="0" y="1942558"/>
            <a:ext cx="6726000" cy="12453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19" name="Shape 1019"/>
          <p:cNvSpPr/>
          <p:nvPr/>
        </p:nvSpPr>
        <p:spPr>
          <a:xfrm>
            <a:off x="6833785" y="1942558"/>
            <a:ext cx="2307899" cy="12453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20" name="Shape 1020"/>
          <p:cNvSpPr txBox="1">
            <a:spLocks noGrp="1"/>
          </p:cNvSpPr>
          <p:nvPr>
            <p:ph type="ctrTitle"/>
          </p:nvPr>
        </p:nvSpPr>
        <p:spPr>
          <a:xfrm>
            <a:off x="510241" y="2050281"/>
            <a:ext cx="6108000" cy="1029900"/>
          </a:xfrm>
          <a:prstGeom prst="rect">
            <a:avLst/>
          </a:prstGeom>
          <a:noFill/>
          <a:ln>
            <a:noFill/>
          </a:ln>
        </p:spPr>
        <p:txBody>
          <a:bodyPr lIns="68575" tIns="68575" rIns="68575" bIns="68575" anchor="b" anchorCtr="0"/>
          <a:lstStyle>
            <a:lvl1pPr marL="0" marR="0" indent="0" algn="r" rtl="0">
              <a:lnSpc>
                <a:spcPct val="90000"/>
              </a:lnSpc>
              <a:spcBef>
                <a:spcPts val="0"/>
              </a:spcBef>
              <a:buClr>
                <a:schemeClr val="lt1"/>
              </a:buClr>
              <a:buFont typeface="Trebuchet MS"/>
              <a:buNone/>
              <a:defRPr sz="4100" b="0" i="0" u="none" strike="noStrike" cap="none" baseline="0">
                <a:solidFill>
                  <a:schemeClr val="lt1"/>
                </a:solidFill>
                <a:latin typeface="Trebuchet MS"/>
                <a:ea typeface="Trebuchet MS"/>
                <a:cs typeface="Trebuchet MS"/>
                <a:sym typeface="Trebuchet MS"/>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21" name="Shape 1021"/>
          <p:cNvSpPr txBox="1">
            <a:spLocks noGrp="1"/>
          </p:cNvSpPr>
          <p:nvPr>
            <p:ph type="subTitle" idx="1"/>
          </p:nvPr>
        </p:nvSpPr>
        <p:spPr>
          <a:xfrm>
            <a:off x="510241" y="3295529"/>
            <a:ext cx="6108000" cy="838199"/>
          </a:xfrm>
          <a:prstGeom prst="rect">
            <a:avLst/>
          </a:prstGeom>
          <a:noFill/>
          <a:ln>
            <a:noFill/>
          </a:ln>
        </p:spPr>
        <p:txBody>
          <a:bodyPr lIns="68575" tIns="68575" rIns="68575" bIns="68575" anchor="t" anchorCtr="0"/>
          <a:lstStyle>
            <a:lvl1pPr marL="0" marR="0" indent="0" algn="r" rtl="0">
              <a:lnSpc>
                <a:spcPct val="90000"/>
              </a:lnSpc>
              <a:spcBef>
                <a:spcPts val="800"/>
              </a:spcBef>
              <a:buClr>
                <a:schemeClr val="lt1"/>
              </a:buClr>
              <a:buFont typeface="Arial"/>
              <a:buNone/>
              <a:defRPr sz="1500" b="0" i="0" u="none" strike="noStrike" cap="none" baseline="0">
                <a:solidFill>
                  <a:schemeClr val="lt1"/>
                </a:solidFill>
                <a:latin typeface="Trebuchet MS"/>
                <a:ea typeface="Trebuchet MS"/>
                <a:cs typeface="Trebuchet MS"/>
                <a:sym typeface="Trebuchet MS"/>
              </a:defRPr>
            </a:lvl1pPr>
            <a:lvl2pPr marL="342900" marR="0" indent="0" algn="ctr" rtl="0">
              <a:lnSpc>
                <a:spcPct val="90000"/>
              </a:lnSpc>
              <a:spcBef>
                <a:spcPts val="400"/>
              </a:spcBef>
              <a:buClr>
                <a:schemeClr val="lt1"/>
              </a:buClr>
              <a:buFont typeface="Arial"/>
              <a:buNone/>
              <a:defRPr sz="1500" b="0" i="0" u="none" strike="noStrike" cap="none" baseline="0">
                <a:solidFill>
                  <a:schemeClr val="lt1"/>
                </a:solidFill>
                <a:latin typeface="Trebuchet MS"/>
                <a:ea typeface="Trebuchet MS"/>
                <a:cs typeface="Trebuchet MS"/>
                <a:sym typeface="Trebuchet MS"/>
              </a:defRPr>
            </a:lvl2pPr>
            <a:lvl3pPr marL="685800" marR="0" indent="0" algn="ctr" rtl="0">
              <a:lnSpc>
                <a:spcPct val="90000"/>
              </a:lnSpc>
              <a:spcBef>
                <a:spcPts val="400"/>
              </a:spcBef>
              <a:buClr>
                <a:schemeClr val="lt1"/>
              </a:buClr>
              <a:buFont typeface="Arial"/>
              <a:buNone/>
              <a:defRPr sz="1400" b="0" i="0" u="none" strike="noStrike" cap="none" baseline="0">
                <a:solidFill>
                  <a:schemeClr val="lt1"/>
                </a:solidFill>
                <a:latin typeface="Trebuchet MS"/>
                <a:ea typeface="Trebuchet MS"/>
                <a:cs typeface="Trebuchet MS"/>
                <a:sym typeface="Trebuchet MS"/>
              </a:defRPr>
            </a:lvl3pPr>
            <a:lvl4pPr marL="10287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4pPr>
            <a:lvl5pPr marL="13716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5pPr>
            <a:lvl6pPr marL="17145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6pPr>
            <a:lvl7pPr marL="20574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7pPr>
            <a:lvl8pPr marL="24003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8pPr>
            <a:lvl9pPr marL="2743200" marR="0" indent="0" algn="ctr" rtl="0">
              <a:lnSpc>
                <a:spcPct val="90000"/>
              </a:lnSpc>
              <a:spcBef>
                <a:spcPts val="400"/>
              </a:spcBef>
              <a:buClr>
                <a:schemeClr val="lt1"/>
              </a:buClr>
              <a:buFont typeface="Arial"/>
              <a:buNone/>
              <a:defRPr sz="1200" b="0" i="0" u="none" strike="noStrike" cap="none" baseline="0">
                <a:solidFill>
                  <a:schemeClr val="lt1"/>
                </a:solidFill>
                <a:latin typeface="Trebuchet MS"/>
                <a:ea typeface="Trebuchet MS"/>
                <a:cs typeface="Trebuchet MS"/>
                <a:sym typeface="Trebuchet MS"/>
              </a:defRPr>
            </a:lvl9pPr>
          </a:lstStyle>
          <a:p>
            <a:endParaRPr/>
          </a:p>
        </p:txBody>
      </p:sp>
      <p:sp>
        <p:nvSpPr>
          <p:cNvPr id="1022" name="Shape 102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23" name="Shape 102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24" name="Shape 1024"/>
          <p:cNvSpPr txBox="1">
            <a:spLocks noGrp="1"/>
          </p:cNvSpPr>
          <p:nvPr>
            <p:ph type="sldNum" idx="12"/>
          </p:nvPr>
        </p:nvSpPr>
        <p:spPr>
          <a:xfrm>
            <a:off x="6941509" y="2062752"/>
            <a:ext cx="879000" cy="10173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5"/>
        <p:cNvGrpSpPr/>
        <p:nvPr/>
      </p:nvGrpSpPr>
      <p:grpSpPr>
        <a:xfrm>
          <a:off x="0" y="0"/>
          <a:ext cx="0" cy="0"/>
          <a:chOff x="0" y="0"/>
          <a:chExt cx="0" cy="0"/>
        </a:xfrm>
      </p:grpSpPr>
      <p:pic>
        <p:nvPicPr>
          <p:cNvPr id="1026" name="Shape 1026"/>
          <p:cNvPicPr preferRelativeResize="0"/>
          <p:nvPr/>
        </p:nvPicPr>
        <p:blipFill rotWithShape="1">
          <a:blip r:embed="rId2">
            <a:alphaModFix/>
          </a:blip>
          <a:srcRect/>
          <a:stretch/>
        </p:blipFill>
        <p:spPr>
          <a:xfrm>
            <a:off x="0" y="3065180"/>
            <a:ext cx="7828499" cy="240900"/>
          </a:xfrm>
          <a:prstGeom prst="rect">
            <a:avLst/>
          </a:prstGeom>
          <a:noFill/>
          <a:ln>
            <a:noFill/>
          </a:ln>
        </p:spPr>
      </p:pic>
      <p:pic>
        <p:nvPicPr>
          <p:cNvPr id="1027" name="Shape 1027"/>
          <p:cNvPicPr preferRelativeResize="0"/>
          <p:nvPr/>
        </p:nvPicPr>
        <p:blipFill rotWithShape="1">
          <a:blip r:embed="rId3">
            <a:alphaModFix/>
          </a:blip>
          <a:srcRect/>
          <a:stretch/>
        </p:blipFill>
        <p:spPr>
          <a:xfrm>
            <a:off x="7939367" y="3065925"/>
            <a:ext cx="1202100" cy="108300"/>
          </a:xfrm>
          <a:prstGeom prst="rect">
            <a:avLst/>
          </a:prstGeom>
          <a:noFill/>
          <a:ln>
            <a:noFill/>
          </a:ln>
        </p:spPr>
      </p:pic>
      <p:sp>
        <p:nvSpPr>
          <p:cNvPr id="1028" name="Shape 1028"/>
          <p:cNvSpPr/>
          <p:nvPr/>
        </p:nvSpPr>
        <p:spPr>
          <a:xfrm>
            <a:off x="-1" y="2044700"/>
            <a:ext cx="7828499" cy="1026000"/>
          </a:xfrm>
          <a:prstGeom prst="rect">
            <a:avLst/>
          </a:prstGeom>
          <a:solidFill>
            <a:srgbClr val="262626"/>
          </a:solidFill>
          <a:ln>
            <a:noFill/>
          </a:ln>
        </p:spPr>
        <p:txBody>
          <a:bodyPr lIns="68575" tIns="68575" rIns="68575" bIns="68575" anchor="ctr" anchorCtr="0">
            <a:noAutofit/>
          </a:bodyPr>
          <a:lstStyle/>
          <a:p>
            <a:pPr>
              <a:spcBef>
                <a:spcPts val="0"/>
              </a:spcBef>
              <a:buNone/>
            </a:pPr>
            <a:endParaRPr/>
          </a:p>
        </p:txBody>
      </p:sp>
      <p:sp>
        <p:nvSpPr>
          <p:cNvPr id="1029" name="Shape 1029"/>
          <p:cNvSpPr/>
          <p:nvPr/>
        </p:nvSpPr>
        <p:spPr>
          <a:xfrm>
            <a:off x="7939368" y="2044700"/>
            <a:ext cx="1202100" cy="10260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030" name="Shape 1030"/>
          <p:cNvSpPr txBox="1">
            <a:spLocks noGrp="1"/>
          </p:cNvSpPr>
          <p:nvPr>
            <p:ph type="title"/>
          </p:nvPr>
        </p:nvSpPr>
        <p:spPr>
          <a:xfrm>
            <a:off x="510241" y="2152421"/>
            <a:ext cx="7210500" cy="818100"/>
          </a:xfrm>
          <a:prstGeom prst="rect">
            <a:avLst/>
          </a:prstGeom>
          <a:noFill/>
          <a:ln>
            <a:noFill/>
          </a:ln>
        </p:spPr>
        <p:txBody>
          <a:bodyPr lIns="68575" tIns="68575" rIns="68575" bIns="68575" anchor="ctr" anchorCtr="0"/>
          <a:lstStyle>
            <a:lvl1pPr algn="r" rtl="0">
              <a:spcBef>
                <a:spcPts val="0"/>
              </a:spcBef>
              <a:defRPr sz="27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31" name="Shape 1031"/>
          <p:cNvSpPr txBox="1">
            <a:spLocks noGrp="1"/>
          </p:cNvSpPr>
          <p:nvPr>
            <p:ph type="body" idx="1"/>
          </p:nvPr>
        </p:nvSpPr>
        <p:spPr>
          <a:xfrm>
            <a:off x="510241" y="3174128"/>
            <a:ext cx="7210500" cy="1277999"/>
          </a:xfrm>
          <a:prstGeom prst="rect">
            <a:avLst/>
          </a:prstGeom>
          <a:noFill/>
          <a:ln>
            <a:noFill/>
          </a:ln>
        </p:spPr>
        <p:txBody>
          <a:bodyPr lIns="68575" tIns="68575" rIns="68575" bIns="68575" anchor="t" anchorCtr="0"/>
          <a:lstStyle>
            <a:lvl1pPr marL="0" indent="0" algn="r" rtl="0">
              <a:spcBef>
                <a:spcPts val="0"/>
              </a:spcBef>
              <a:buClr>
                <a:schemeClr val="lt1"/>
              </a:buClr>
              <a:buFont typeface="Trebuchet MS"/>
              <a:buNone/>
              <a:defRPr sz="1500">
                <a:solidFill>
                  <a:schemeClr val="lt1"/>
                </a:solidFill>
              </a:defRPr>
            </a:lvl1pPr>
            <a:lvl2pPr marL="342900" indent="0" rtl="0">
              <a:spcBef>
                <a:spcPts val="0"/>
              </a:spcBef>
              <a:buClr>
                <a:schemeClr val="lt1"/>
              </a:buClr>
              <a:buFont typeface="Trebuchet MS"/>
              <a:buNone/>
              <a:defRPr sz="1500">
                <a:solidFill>
                  <a:schemeClr val="lt1"/>
                </a:solidFill>
              </a:defRPr>
            </a:lvl2pPr>
            <a:lvl3pPr marL="685800" indent="0" rtl="0">
              <a:spcBef>
                <a:spcPts val="0"/>
              </a:spcBef>
              <a:buClr>
                <a:schemeClr val="lt1"/>
              </a:buClr>
              <a:buFont typeface="Trebuchet MS"/>
              <a:buNone/>
              <a:defRPr sz="1400">
                <a:solidFill>
                  <a:schemeClr val="lt1"/>
                </a:solidFill>
              </a:defRPr>
            </a:lvl3pPr>
            <a:lvl4pPr marL="1028700" indent="0" rtl="0">
              <a:spcBef>
                <a:spcPts val="0"/>
              </a:spcBef>
              <a:buClr>
                <a:schemeClr val="lt1"/>
              </a:buClr>
              <a:buFont typeface="Trebuchet MS"/>
              <a:buNone/>
              <a:defRPr sz="1200">
                <a:solidFill>
                  <a:schemeClr val="lt1"/>
                </a:solidFill>
              </a:defRPr>
            </a:lvl4pPr>
            <a:lvl5pPr marL="1371600" indent="0" rtl="0">
              <a:spcBef>
                <a:spcPts val="0"/>
              </a:spcBef>
              <a:buClr>
                <a:schemeClr val="lt1"/>
              </a:buClr>
              <a:buFont typeface="Trebuchet MS"/>
              <a:buNone/>
              <a:defRPr sz="1200">
                <a:solidFill>
                  <a:schemeClr val="lt1"/>
                </a:solidFill>
              </a:defRPr>
            </a:lvl5pPr>
            <a:lvl6pPr marL="1714500" indent="0" rtl="0">
              <a:spcBef>
                <a:spcPts val="0"/>
              </a:spcBef>
              <a:buClr>
                <a:schemeClr val="lt1"/>
              </a:buClr>
              <a:buFont typeface="Trebuchet MS"/>
              <a:buNone/>
              <a:defRPr sz="1200">
                <a:solidFill>
                  <a:schemeClr val="lt1"/>
                </a:solidFill>
              </a:defRPr>
            </a:lvl6pPr>
            <a:lvl7pPr marL="2057400" indent="0" rtl="0">
              <a:spcBef>
                <a:spcPts val="0"/>
              </a:spcBef>
              <a:buClr>
                <a:schemeClr val="lt1"/>
              </a:buClr>
              <a:buFont typeface="Trebuchet MS"/>
              <a:buNone/>
              <a:defRPr sz="1200">
                <a:solidFill>
                  <a:schemeClr val="lt1"/>
                </a:solidFill>
              </a:defRPr>
            </a:lvl7pPr>
            <a:lvl8pPr marL="2400300" indent="0" rtl="0">
              <a:spcBef>
                <a:spcPts val="0"/>
              </a:spcBef>
              <a:buClr>
                <a:schemeClr val="lt1"/>
              </a:buClr>
              <a:buFont typeface="Trebuchet MS"/>
              <a:buNone/>
              <a:defRPr sz="1200">
                <a:solidFill>
                  <a:schemeClr val="lt1"/>
                </a:solidFill>
              </a:defRPr>
            </a:lvl8pPr>
            <a:lvl9pPr marL="2743200" indent="0" rtl="0">
              <a:spcBef>
                <a:spcPts val="0"/>
              </a:spcBef>
              <a:buClr>
                <a:schemeClr val="lt1"/>
              </a:buClr>
              <a:buFont typeface="Trebuchet MS"/>
              <a:buNone/>
              <a:defRPr sz="1200">
                <a:solidFill>
                  <a:schemeClr val="lt1"/>
                </a:solidFill>
              </a:defRPr>
            </a:lvl9pPr>
          </a:lstStyle>
          <a:p>
            <a:endParaRPr/>
          </a:p>
        </p:txBody>
      </p:sp>
      <p:sp>
        <p:nvSpPr>
          <p:cNvPr id="1032" name="Shape 103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33" name="Shape 103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34" name="Shape 1034"/>
          <p:cNvSpPr txBox="1">
            <a:spLocks noGrp="1"/>
          </p:cNvSpPr>
          <p:nvPr>
            <p:ph type="sldNum" idx="12"/>
          </p:nvPr>
        </p:nvSpPr>
        <p:spPr>
          <a:xfrm>
            <a:off x="8047090" y="2152421"/>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10.xml"/><Relationship Id="rId3" Type="http://schemas.openxmlformats.org/officeDocument/2006/relationships/slideLayout" Target="../slideLayouts/slideLayout82.xml"/><Relationship Id="rId21" Type="http://schemas.openxmlformats.org/officeDocument/2006/relationships/image" Target="../media/image3.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image" Target="../media/image5.png"/><Relationship Id="rId10" Type="http://schemas.openxmlformats.org/officeDocument/2006/relationships/slideLayout" Target="../slideLayouts/slideLayout89.xml"/><Relationship Id="rId19" Type="http://schemas.openxmlformats.org/officeDocument/2006/relationships/image" Target="../media/image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11.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6.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9.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13.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14.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824"/>
        <p:cNvGrpSpPr/>
        <p:nvPr/>
      </p:nvGrpSpPr>
      <p:grpSpPr>
        <a:xfrm>
          <a:off x="0" y="0"/>
          <a:ext cx="0" cy="0"/>
          <a:chOff x="0" y="0"/>
          <a:chExt cx="0" cy="0"/>
        </a:xfrm>
      </p:grpSpPr>
      <p:pic>
        <p:nvPicPr>
          <p:cNvPr id="825" name="Shape 825"/>
          <p:cNvPicPr preferRelativeResize="0"/>
          <p:nvPr/>
        </p:nvPicPr>
        <p:blipFill rotWithShape="1">
          <a:blip r:embed="rId20">
            <a:alphaModFix/>
          </a:blip>
          <a:srcRect l="3614"/>
          <a:stretch/>
        </p:blipFill>
        <p:spPr>
          <a:xfrm>
            <a:off x="0" y="2002263"/>
            <a:ext cx="3027899" cy="3141299"/>
          </a:xfrm>
          <a:prstGeom prst="rect">
            <a:avLst/>
          </a:prstGeom>
          <a:noFill/>
          <a:ln>
            <a:noFill/>
          </a:ln>
        </p:spPr>
      </p:pic>
      <p:pic>
        <p:nvPicPr>
          <p:cNvPr id="826" name="Shape 826"/>
          <p:cNvPicPr preferRelativeResize="0"/>
          <p:nvPr/>
        </p:nvPicPr>
        <p:blipFill rotWithShape="1">
          <a:blip r:embed="rId21">
            <a:alphaModFix/>
          </a:blip>
          <a:srcRect l="35641"/>
          <a:stretch/>
        </p:blipFill>
        <p:spPr>
          <a:xfrm>
            <a:off x="0" y="2169260"/>
            <a:ext cx="1141800" cy="1774200"/>
          </a:xfrm>
          <a:prstGeom prst="rect">
            <a:avLst/>
          </a:prstGeom>
          <a:noFill/>
          <a:ln>
            <a:noFill/>
          </a:ln>
        </p:spPr>
      </p:pic>
      <p:sp>
        <p:nvSpPr>
          <p:cNvPr id="827" name="Shape 827"/>
          <p:cNvSpPr/>
          <p:nvPr/>
        </p:nvSpPr>
        <p:spPr>
          <a:xfrm>
            <a:off x="6456758" y="1257300"/>
            <a:ext cx="2114700" cy="2114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lIns="91425" tIns="91425" rIns="91425" bIns="91425" anchor="ctr" anchorCtr="0">
            <a:noAutofit/>
          </a:bodyPr>
          <a:lstStyle/>
          <a:p>
            <a:pPr>
              <a:spcBef>
                <a:spcPts val="0"/>
              </a:spcBef>
              <a:buNone/>
            </a:pPr>
            <a:endParaRPr/>
          </a:p>
        </p:txBody>
      </p:sp>
      <p:pic>
        <p:nvPicPr>
          <p:cNvPr id="828" name="Shape 828"/>
          <p:cNvPicPr preferRelativeResize="0"/>
          <p:nvPr/>
        </p:nvPicPr>
        <p:blipFill rotWithShape="1">
          <a:blip r:embed="rId22">
            <a:alphaModFix/>
          </a:blip>
          <a:srcRect t="28815"/>
          <a:stretch/>
        </p:blipFill>
        <p:spPr>
          <a:xfrm>
            <a:off x="5999558" y="0"/>
            <a:ext cx="1202399" cy="856200"/>
          </a:xfrm>
          <a:prstGeom prst="rect">
            <a:avLst/>
          </a:prstGeom>
          <a:noFill/>
          <a:ln>
            <a:noFill/>
          </a:ln>
        </p:spPr>
      </p:pic>
      <p:pic>
        <p:nvPicPr>
          <p:cNvPr id="829" name="Shape 829"/>
          <p:cNvPicPr preferRelativeResize="0"/>
          <p:nvPr/>
        </p:nvPicPr>
        <p:blipFill rotWithShape="1">
          <a:blip r:embed="rId23">
            <a:alphaModFix/>
          </a:blip>
          <a:srcRect b="23318"/>
          <a:stretch/>
        </p:blipFill>
        <p:spPr>
          <a:xfrm>
            <a:off x="6454408" y="4572000"/>
            <a:ext cx="745200" cy="571500"/>
          </a:xfrm>
          <a:prstGeom prst="rect">
            <a:avLst/>
          </a:prstGeom>
          <a:noFill/>
          <a:ln>
            <a:noFill/>
          </a:ln>
        </p:spPr>
      </p:pic>
      <p:sp>
        <p:nvSpPr>
          <p:cNvPr id="830" name="Shape 830"/>
          <p:cNvSpPr/>
          <p:nvPr/>
        </p:nvSpPr>
        <p:spPr>
          <a:xfrm>
            <a:off x="7828358" y="0"/>
            <a:ext cx="514199" cy="857400"/>
          </a:xfrm>
          <a:prstGeom prst="rect">
            <a:avLst/>
          </a:prstGeom>
          <a:solidFill>
            <a:schemeClr val="accent1"/>
          </a:solidFill>
          <a:ln>
            <a:noFill/>
          </a:ln>
        </p:spPr>
        <p:txBody>
          <a:bodyPr lIns="91425" tIns="91425" rIns="91425" bIns="91425" anchor="ctr" anchorCtr="0">
            <a:noAutofit/>
          </a:bodyPr>
          <a:lstStyle/>
          <a:p>
            <a:pPr>
              <a:spcBef>
                <a:spcPts val="0"/>
              </a:spcBef>
              <a:buNone/>
            </a:pPr>
            <a:endParaRPr/>
          </a:p>
        </p:txBody>
      </p:sp>
      <p:sp>
        <p:nvSpPr>
          <p:cNvPr id="831" name="Shape 831"/>
          <p:cNvSpPr txBox="1">
            <a:spLocks noGrp="1"/>
          </p:cNvSpPr>
          <p:nvPr>
            <p:ph type="title"/>
          </p:nvPr>
        </p:nvSpPr>
        <p:spPr>
          <a:xfrm>
            <a:off x="484583" y="339538"/>
            <a:ext cx="7053600" cy="1050300"/>
          </a:xfrm>
          <a:prstGeom prst="rect">
            <a:avLst/>
          </a:prstGeom>
          <a:noFill/>
          <a:ln>
            <a:noFill/>
          </a:ln>
        </p:spPr>
        <p:txBody>
          <a:bodyPr lIns="91425" tIns="91425" rIns="91425" bIns="91425" anchor="t" anchorCtr="0"/>
          <a:lstStyle>
            <a:lvl1pPr marL="0" marR="0" indent="0" algn="l" rtl="0">
              <a:spcBef>
                <a:spcPts val="0"/>
              </a:spcBef>
              <a:buClr>
                <a:schemeClr val="lt2"/>
              </a:buClr>
              <a:buFont typeface="Questrial"/>
              <a:buNone/>
              <a:defRPr sz="4200" b="0" i="0" u="none" strike="noStrike" cap="none" baseline="0">
                <a:solidFill>
                  <a:schemeClr val="lt2"/>
                </a:solidFill>
                <a:latin typeface="Questrial"/>
                <a:ea typeface="Questrial"/>
                <a:cs typeface="Questrial"/>
                <a:sym typeface="Questrial"/>
              </a:defRPr>
            </a:lvl1pPr>
            <a:lvl2pPr marL="0" marR="0" indent="0" algn="l" rtl="0">
              <a:spcBef>
                <a:spcPts val="0"/>
              </a:spcBef>
              <a:defRPr sz="1800" b="0" i="0" u="none" strike="noStrike" cap="none" baseline="0">
                <a:solidFill>
                  <a:schemeClr val="lt2"/>
                </a:solidFill>
              </a:defRPr>
            </a:lvl2pPr>
            <a:lvl3pPr marL="0" marR="0" indent="0" algn="l" rtl="0">
              <a:spcBef>
                <a:spcPts val="0"/>
              </a:spcBef>
              <a:defRPr sz="1800" b="0" i="0" u="none" strike="noStrike" cap="none" baseline="0">
                <a:solidFill>
                  <a:schemeClr val="lt2"/>
                </a:solidFill>
              </a:defRPr>
            </a:lvl3pPr>
            <a:lvl4pPr marL="0" marR="0" indent="0" algn="l" rtl="0">
              <a:spcBef>
                <a:spcPts val="0"/>
              </a:spcBef>
              <a:defRPr sz="1800" b="0" i="0" u="none" strike="noStrike" cap="none" baseline="0">
                <a:solidFill>
                  <a:schemeClr val="lt2"/>
                </a:solidFill>
              </a:defRPr>
            </a:lvl4pPr>
            <a:lvl5pPr marL="0" marR="0" indent="0" algn="l" rtl="0">
              <a:spcBef>
                <a:spcPts val="0"/>
              </a:spcBef>
              <a:defRPr sz="1800" b="0" i="0" u="none" strike="noStrike" cap="none" baseline="0">
                <a:solidFill>
                  <a:schemeClr val="lt2"/>
                </a:solidFill>
              </a:defRPr>
            </a:lvl5pPr>
            <a:lvl6pPr marL="0" marR="0" indent="0" algn="l" rtl="0">
              <a:spcBef>
                <a:spcPts val="0"/>
              </a:spcBef>
              <a:defRPr sz="1800" b="0" i="0" u="none" strike="noStrike" cap="none" baseline="0">
                <a:solidFill>
                  <a:schemeClr val="lt2"/>
                </a:solidFill>
              </a:defRPr>
            </a:lvl6pPr>
            <a:lvl7pPr marL="0" marR="0" indent="0" algn="l" rtl="0">
              <a:spcBef>
                <a:spcPts val="0"/>
              </a:spcBef>
              <a:defRPr sz="1800" b="0" i="0" u="none" strike="noStrike" cap="none" baseline="0">
                <a:solidFill>
                  <a:schemeClr val="lt2"/>
                </a:solidFill>
              </a:defRPr>
            </a:lvl7pPr>
            <a:lvl8pPr marL="0" marR="0" indent="0" algn="l" rtl="0">
              <a:spcBef>
                <a:spcPts val="0"/>
              </a:spcBef>
              <a:defRPr sz="1800" b="0" i="0" u="none" strike="noStrike" cap="none" baseline="0">
                <a:solidFill>
                  <a:schemeClr val="lt2"/>
                </a:solidFill>
              </a:defRPr>
            </a:lvl8pPr>
            <a:lvl9pPr marL="0" marR="0" indent="0" algn="l" rtl="0">
              <a:spcBef>
                <a:spcPts val="0"/>
              </a:spcBef>
              <a:defRPr sz="1800" b="0" i="0" u="none" strike="noStrike" cap="none" baseline="0">
                <a:solidFill>
                  <a:schemeClr val="lt2"/>
                </a:solidFill>
              </a:defRPr>
            </a:lvl9pPr>
          </a:lstStyle>
          <a:p>
            <a:endParaRPr/>
          </a:p>
        </p:txBody>
      </p:sp>
      <p:sp>
        <p:nvSpPr>
          <p:cNvPr id="832" name="Shape 832"/>
          <p:cNvSpPr txBox="1">
            <a:spLocks noGrp="1"/>
          </p:cNvSpPr>
          <p:nvPr>
            <p:ph type="body" idx="1"/>
          </p:nvPr>
        </p:nvSpPr>
        <p:spPr>
          <a:xfrm>
            <a:off x="827483" y="1539688"/>
            <a:ext cx="6709799" cy="3146700"/>
          </a:xfrm>
          <a:prstGeom prst="rect">
            <a:avLst/>
          </a:prstGeom>
          <a:noFill/>
          <a:ln>
            <a:noFill/>
          </a:ln>
        </p:spPr>
        <p:txBody>
          <a:bodyPr lIns="91425" tIns="91425" rIns="91425" bIns="91425" anchor="t" anchorCtr="0"/>
          <a:lstStyle>
            <a:lvl1pPr marL="342900" marR="0" indent="-241300" algn="l" rtl="0">
              <a:spcBef>
                <a:spcPts val="1000"/>
              </a:spcBef>
              <a:spcAft>
                <a:spcPts val="0"/>
              </a:spcAft>
              <a:buClr>
                <a:srgbClr val="86D1D8"/>
              </a:buClr>
              <a:buFont typeface="Noto Symbol"/>
              <a:buChar char="●"/>
              <a:defRPr sz="2000" b="0" i="0" u="none" strike="noStrike" cap="none" baseline="0">
                <a:solidFill>
                  <a:schemeClr val="lt1"/>
                </a:solidFill>
                <a:latin typeface="Questrial"/>
                <a:ea typeface="Questrial"/>
                <a:cs typeface="Questrial"/>
                <a:sym typeface="Questrial"/>
              </a:defRPr>
            </a:lvl1pPr>
            <a:lvl2pPr marL="742950" marR="0" indent="-194309" algn="l" rtl="0">
              <a:spcBef>
                <a:spcPts val="1000"/>
              </a:spcBef>
              <a:spcAft>
                <a:spcPts val="0"/>
              </a:spcAft>
              <a:buClr>
                <a:srgbClr val="86D1D8"/>
              </a:buClr>
              <a:buFont typeface="Noto Symbol"/>
              <a:buChar char="●"/>
              <a:defRPr sz="1800" b="0" i="0" u="none" strike="noStrike" cap="none" baseline="0">
                <a:solidFill>
                  <a:schemeClr val="lt1"/>
                </a:solidFill>
                <a:latin typeface="Questrial"/>
                <a:ea typeface="Questrial"/>
                <a:cs typeface="Questrial"/>
                <a:sym typeface="Questrial"/>
              </a:defRPr>
            </a:lvl2pPr>
            <a:lvl3pPr marL="1143000" marR="0" indent="-147319" algn="l" rtl="0">
              <a:spcBef>
                <a:spcPts val="1000"/>
              </a:spcBef>
              <a:spcAft>
                <a:spcPts val="0"/>
              </a:spcAft>
              <a:buClr>
                <a:srgbClr val="86D1D8"/>
              </a:buClr>
              <a:buFont typeface="Noto Symbol"/>
              <a:buChar char="●"/>
              <a:defRPr sz="1600" b="0" i="0" u="none" strike="noStrike" cap="none" baseline="0">
                <a:solidFill>
                  <a:schemeClr val="lt1"/>
                </a:solidFill>
                <a:latin typeface="Questrial"/>
                <a:ea typeface="Questrial"/>
                <a:cs typeface="Questrial"/>
                <a:sym typeface="Questrial"/>
              </a:defRPr>
            </a:lvl3pPr>
            <a:lvl4pPr marL="1600200" marR="0" indent="-157480"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4pPr>
            <a:lvl5pPr marL="2057400" marR="0" indent="-157479"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5pPr>
            <a:lvl6pPr marL="2505999" marR="0" indent="-161579"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6pPr>
            <a:lvl7pPr marL="2971800" marR="0" indent="-157479"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7pPr>
            <a:lvl8pPr marL="3429000" marR="0" indent="-157479"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8pPr>
            <a:lvl9pPr marL="3886200" marR="0" indent="-157479" algn="l" rtl="0">
              <a:spcBef>
                <a:spcPts val="1000"/>
              </a:spcBef>
              <a:spcAft>
                <a:spcPts val="0"/>
              </a:spcAft>
              <a:buClr>
                <a:srgbClr val="86D1D8"/>
              </a:buClr>
              <a:buFont typeface="Noto Symbol"/>
              <a:buChar char="●"/>
              <a:defRPr sz="1400" b="0" i="0" u="none" strike="noStrike" cap="none" baseline="0">
                <a:solidFill>
                  <a:schemeClr val="lt1"/>
                </a:solidFill>
                <a:latin typeface="Questrial"/>
                <a:ea typeface="Questrial"/>
                <a:cs typeface="Questrial"/>
                <a:sym typeface="Questrial"/>
              </a:defRPr>
            </a:lvl9pPr>
          </a:lstStyle>
          <a:p>
            <a:endParaRPr/>
          </a:p>
        </p:txBody>
      </p:sp>
      <p:sp>
        <p:nvSpPr>
          <p:cNvPr id="833" name="Shape 833"/>
          <p:cNvSpPr txBox="1">
            <a:spLocks noGrp="1"/>
          </p:cNvSpPr>
          <p:nvPr>
            <p:ph type="dt" idx="10"/>
          </p:nvPr>
        </p:nvSpPr>
        <p:spPr>
          <a:xfrm rot="5400000">
            <a:off x="7616803" y="1342950"/>
            <a:ext cx="742800" cy="2286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34" name="Shape 834"/>
          <p:cNvSpPr txBox="1">
            <a:spLocks noGrp="1"/>
          </p:cNvSpPr>
          <p:nvPr>
            <p:ph type="ftr" idx="11"/>
          </p:nvPr>
        </p:nvSpPr>
        <p:spPr>
          <a:xfrm rot="5400000">
            <a:off x="6713753" y="2418900"/>
            <a:ext cx="2894700" cy="228600"/>
          </a:xfrm>
          <a:prstGeom prst="rect">
            <a:avLst/>
          </a:prstGeom>
          <a:noFill/>
          <a:ln>
            <a:noFill/>
          </a:ln>
        </p:spPr>
        <p:txBody>
          <a:bodyPr lIns="91425" tIns="91425" rIns="91425" bIns="91425" anchor="b" anchorCtr="0"/>
          <a:lstStyle>
            <a:lvl1pPr marL="0" marR="0" indent="0" algn="l" rtl="0">
              <a:spcBef>
                <a:spcPts val="0"/>
              </a:spcBef>
              <a:defRPr sz="1100" b="0" i="0" u="none" strike="noStrike" cap="none" baseline="0">
                <a:solidFill>
                  <a:schemeClr val="lt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lt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lt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lt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lt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lt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lt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lt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lt1"/>
                </a:solidFill>
                <a:latin typeface="Questrial"/>
                <a:ea typeface="Questrial"/>
                <a:cs typeface="Questrial"/>
                <a:sym typeface="Questrial"/>
              </a:defRPr>
            </a:lvl9pPr>
          </a:lstStyle>
          <a:p>
            <a:endParaRPr/>
          </a:p>
        </p:txBody>
      </p:sp>
      <p:sp>
        <p:nvSpPr>
          <p:cNvPr id="835" name="Shape 835"/>
          <p:cNvSpPr txBox="1">
            <a:spLocks noGrp="1"/>
          </p:cNvSpPr>
          <p:nvPr>
            <p:ph type="sldNum" idx="12"/>
          </p:nvPr>
        </p:nvSpPr>
        <p:spPr>
          <a:xfrm>
            <a:off x="7764404" y="221796"/>
            <a:ext cx="628499" cy="57569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 sz="2800" b="0" i="0" u="none" strike="noStrike" cap="none" baseline="0">
                <a:solidFill>
                  <a:schemeClr val="lt1"/>
                </a:solidFill>
                <a:latin typeface="Questrial"/>
                <a:ea typeface="Questrial"/>
                <a:cs typeface="Questrial"/>
                <a:sym typeface="Questrial"/>
              </a:rPr>
              <a:t>‹#›</a:t>
            </a:fld>
            <a:endParaRPr lang="en" sz="2800" b="0" i="0" u="none" strike="noStrike" cap="none" baseline="0">
              <a:solidFill>
                <a:schemeClr val="lt1"/>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0">
              <a:srgbClr val="78728A"/>
            </a:gs>
            <a:gs pos="50000">
              <a:srgbClr val="575769"/>
            </a:gs>
            <a:gs pos="100000">
              <a:srgbClr val="242A30"/>
            </a:gs>
          </a:gsLst>
          <a:lin ang="2519868" scaled="0"/>
        </a:gradFill>
        <a:effectLst/>
      </p:bgPr>
    </p:bg>
    <p:spTree>
      <p:nvGrpSpPr>
        <p:cNvPr id="1" name="Shape 998"/>
        <p:cNvGrpSpPr/>
        <p:nvPr/>
      </p:nvGrpSpPr>
      <p:grpSpPr>
        <a:xfrm>
          <a:off x="0" y="0"/>
          <a:ext cx="0" cy="0"/>
          <a:chOff x="0" y="0"/>
          <a:chExt cx="0" cy="0"/>
        </a:xfrm>
      </p:grpSpPr>
      <p:pic>
        <p:nvPicPr>
          <p:cNvPr id="999" name="Shape 999"/>
          <p:cNvPicPr preferRelativeResize="0"/>
          <p:nvPr/>
        </p:nvPicPr>
        <p:blipFill rotWithShape="1">
          <a:blip r:embed="rId19">
            <a:alphaModFix amt="10000"/>
          </a:blip>
          <a:srcRect/>
          <a:stretch/>
        </p:blipFill>
        <p:spPr>
          <a:xfrm>
            <a:off x="0" y="0"/>
            <a:ext cx="9144000" cy="5143499"/>
          </a:xfrm>
          <a:prstGeom prst="rect">
            <a:avLst/>
          </a:prstGeom>
          <a:noFill/>
          <a:ln>
            <a:noFill/>
          </a:ln>
        </p:spPr>
      </p:pic>
      <p:sp>
        <p:nvSpPr>
          <p:cNvPr id="1000" name="Shape 1000"/>
          <p:cNvSpPr txBox="1">
            <a:spLocks noGrp="1"/>
          </p:cNvSpPr>
          <p:nvPr>
            <p:ph type="title"/>
          </p:nvPr>
        </p:nvSpPr>
        <p:spPr>
          <a:xfrm>
            <a:off x="510240" y="564920"/>
            <a:ext cx="7210500" cy="810600"/>
          </a:xfrm>
          <a:prstGeom prst="rect">
            <a:avLst/>
          </a:prstGeom>
          <a:noFill/>
          <a:ln>
            <a:noFill/>
          </a:ln>
        </p:spPr>
        <p:txBody>
          <a:bodyPr lIns="68575" tIns="68575" rIns="68575" bIns="68575" anchor="ctr" anchorCtr="0"/>
          <a:lstStyle>
            <a:lvl1pPr marL="0" marR="0" indent="0" algn="l" rtl="0">
              <a:lnSpc>
                <a:spcPct val="90000"/>
              </a:lnSpc>
              <a:spcBef>
                <a:spcPts val="0"/>
              </a:spcBef>
              <a:buClr>
                <a:schemeClr val="lt1"/>
              </a:buClr>
              <a:buSzPct val="40740"/>
              <a:buFont typeface="Trebuchet MS"/>
              <a:buNone/>
              <a:defRPr sz="2700" b="0" i="0" u="none" strike="noStrike" cap="none" baseline="0">
                <a:solidFill>
                  <a:schemeClr val="lt1"/>
                </a:solidFill>
                <a:latin typeface="Trebuchet MS"/>
                <a:ea typeface="Trebuchet MS"/>
                <a:cs typeface="Trebuchet MS"/>
                <a:sym typeface="Trebuchet MS"/>
              </a:defRPr>
            </a:lvl1pPr>
            <a:lvl2pPr marL="0" marR="0" indent="0" algn="l" rtl="0">
              <a:spcBef>
                <a:spcPts val="0"/>
              </a:spcBef>
              <a:buSzPct val="100000"/>
              <a:defRPr sz="1100"/>
            </a:lvl2pPr>
            <a:lvl3pPr marL="0" marR="0" indent="0" algn="l" rtl="0">
              <a:spcBef>
                <a:spcPts val="0"/>
              </a:spcBef>
              <a:buSzPct val="100000"/>
              <a:defRPr sz="1100"/>
            </a:lvl3pPr>
            <a:lvl4pPr marL="0" marR="0" indent="0" algn="l" rtl="0">
              <a:spcBef>
                <a:spcPts val="0"/>
              </a:spcBef>
              <a:buSzPct val="100000"/>
              <a:defRPr sz="1100"/>
            </a:lvl4pPr>
            <a:lvl5pPr marL="0" marR="0" indent="0" algn="l" rtl="0">
              <a:spcBef>
                <a:spcPts val="0"/>
              </a:spcBef>
              <a:buSzPct val="100000"/>
              <a:defRPr sz="1100"/>
            </a:lvl5pPr>
            <a:lvl6pPr marL="0" marR="0" indent="0" algn="l" rtl="0">
              <a:spcBef>
                <a:spcPts val="0"/>
              </a:spcBef>
              <a:buSzPct val="100000"/>
              <a:defRPr sz="1100"/>
            </a:lvl6pPr>
            <a:lvl7pPr marL="0" marR="0" indent="0" algn="l" rtl="0">
              <a:spcBef>
                <a:spcPts val="0"/>
              </a:spcBef>
              <a:buSzPct val="100000"/>
              <a:defRPr sz="1100"/>
            </a:lvl7pPr>
            <a:lvl8pPr marL="0" marR="0" indent="0" algn="l" rtl="0">
              <a:spcBef>
                <a:spcPts val="0"/>
              </a:spcBef>
              <a:buSzPct val="100000"/>
              <a:defRPr sz="1100"/>
            </a:lvl8pPr>
            <a:lvl9pPr marL="0" marR="0" indent="0" algn="l" rtl="0">
              <a:spcBef>
                <a:spcPts val="0"/>
              </a:spcBef>
              <a:buSzPct val="100000"/>
              <a:defRPr sz="1100"/>
            </a:lvl9pPr>
          </a:lstStyle>
          <a:p>
            <a:endParaRPr/>
          </a:p>
        </p:txBody>
      </p:sp>
      <p:sp>
        <p:nvSpPr>
          <p:cNvPr id="1001" name="Shape 1001"/>
          <p:cNvSpPr txBox="1">
            <a:spLocks noGrp="1"/>
          </p:cNvSpPr>
          <p:nvPr>
            <p:ph type="body" idx="1"/>
          </p:nvPr>
        </p:nvSpPr>
        <p:spPr>
          <a:xfrm>
            <a:off x="510240" y="1752654"/>
            <a:ext cx="7210500" cy="2699400"/>
          </a:xfrm>
          <a:prstGeom prst="rect">
            <a:avLst/>
          </a:prstGeom>
          <a:noFill/>
          <a:ln>
            <a:noFill/>
          </a:ln>
        </p:spPr>
        <p:txBody>
          <a:bodyPr lIns="68575" tIns="68575" rIns="68575" bIns="68575" anchor="t" anchorCtr="0"/>
          <a:lstStyle>
            <a:lvl1pPr marL="177800" marR="0" indent="-63500" algn="l" rtl="0">
              <a:lnSpc>
                <a:spcPct val="90000"/>
              </a:lnSpc>
              <a:spcBef>
                <a:spcPts val="800"/>
              </a:spcBef>
              <a:buClr>
                <a:schemeClr val="lt1"/>
              </a:buClr>
              <a:buSzPct val="61111"/>
              <a:buFont typeface="Arial"/>
              <a:buChar char="•"/>
              <a:defRPr sz="1800" b="0" i="0" u="none" strike="noStrike" cap="none" baseline="0">
                <a:solidFill>
                  <a:schemeClr val="lt1"/>
                </a:solidFill>
                <a:latin typeface="Trebuchet MS"/>
                <a:ea typeface="Trebuchet MS"/>
                <a:cs typeface="Trebuchet MS"/>
                <a:sym typeface="Trebuchet MS"/>
              </a:defRPr>
            </a:lvl1pPr>
            <a:lvl2pPr marL="520700" marR="0" indent="-76200" algn="l" rtl="0">
              <a:lnSpc>
                <a:spcPct val="90000"/>
              </a:lnSpc>
              <a:spcBef>
                <a:spcPts val="400"/>
              </a:spcBef>
              <a:buClr>
                <a:schemeClr val="lt1"/>
              </a:buClr>
              <a:buSzPct val="73333"/>
              <a:buFont typeface="Arial"/>
              <a:buChar char="•"/>
              <a:defRPr sz="1500" b="0" i="0" u="none" strike="noStrike" cap="none" baseline="0">
                <a:solidFill>
                  <a:schemeClr val="lt1"/>
                </a:solidFill>
                <a:latin typeface="Trebuchet MS"/>
                <a:ea typeface="Trebuchet MS"/>
                <a:cs typeface="Trebuchet MS"/>
                <a:sym typeface="Trebuchet MS"/>
              </a:defRPr>
            </a:lvl2pPr>
            <a:lvl3pPr marL="863600" marR="0" indent="-88900" algn="l" rtl="0">
              <a:lnSpc>
                <a:spcPct val="90000"/>
              </a:lnSpc>
              <a:spcBef>
                <a:spcPts val="400"/>
              </a:spcBef>
              <a:buClr>
                <a:schemeClr val="lt1"/>
              </a:buClr>
              <a:buSzPct val="78571"/>
              <a:buFont typeface="Arial"/>
              <a:buChar char="•"/>
              <a:defRPr sz="1400" b="0" i="0" u="none" strike="noStrike" cap="none" baseline="0">
                <a:solidFill>
                  <a:schemeClr val="lt1"/>
                </a:solidFill>
                <a:latin typeface="Trebuchet MS"/>
                <a:ea typeface="Trebuchet MS"/>
                <a:cs typeface="Trebuchet MS"/>
                <a:sym typeface="Trebuchet MS"/>
              </a:defRPr>
            </a:lvl3pPr>
            <a:lvl4pPr marL="1206500" marR="0" indent="-101600" algn="l" rtl="0">
              <a:lnSpc>
                <a:spcPct val="90000"/>
              </a:lnSpc>
              <a:spcBef>
                <a:spcPts val="400"/>
              </a:spcBef>
              <a:buClr>
                <a:schemeClr val="lt1"/>
              </a:buClr>
              <a:buSzPct val="91666"/>
              <a:buFont typeface="Arial"/>
              <a:buChar char="•"/>
              <a:defRPr sz="1200" b="0" i="0" u="none" strike="noStrike" cap="none" baseline="0">
                <a:solidFill>
                  <a:schemeClr val="lt1"/>
                </a:solidFill>
                <a:latin typeface="Trebuchet MS"/>
                <a:ea typeface="Trebuchet MS"/>
                <a:cs typeface="Trebuchet MS"/>
                <a:sym typeface="Trebuchet MS"/>
              </a:defRPr>
            </a:lvl4pPr>
            <a:lvl5pPr marL="1549400" marR="0" indent="-101600" algn="l" rtl="0">
              <a:lnSpc>
                <a:spcPct val="90000"/>
              </a:lnSpc>
              <a:spcBef>
                <a:spcPts val="400"/>
              </a:spcBef>
              <a:buClr>
                <a:schemeClr val="lt1"/>
              </a:buClr>
              <a:buSzPct val="91666"/>
              <a:buFont typeface="Arial"/>
              <a:buChar char="•"/>
              <a:defRPr sz="1200" b="0" i="0" u="none" strike="noStrike" cap="none" baseline="0">
                <a:solidFill>
                  <a:schemeClr val="lt1"/>
                </a:solidFill>
                <a:latin typeface="Trebuchet MS"/>
                <a:ea typeface="Trebuchet MS"/>
                <a:cs typeface="Trebuchet MS"/>
                <a:sym typeface="Trebuchet MS"/>
              </a:defRPr>
            </a:lvl5pPr>
            <a:lvl6pPr marL="1892300" marR="0" indent="-114300" algn="l" rtl="0">
              <a:lnSpc>
                <a:spcPct val="90000"/>
              </a:lnSpc>
              <a:spcBef>
                <a:spcPts val="400"/>
              </a:spcBef>
              <a:buClr>
                <a:schemeClr val="lt1"/>
              </a:buClr>
              <a:buSzPct val="100000"/>
              <a:buFont typeface="Arial"/>
              <a:buChar char="•"/>
              <a:defRPr sz="1100" b="0" i="0" u="none" strike="noStrike" cap="none" baseline="0">
                <a:solidFill>
                  <a:schemeClr val="lt1"/>
                </a:solidFill>
                <a:latin typeface="Trebuchet MS"/>
                <a:ea typeface="Trebuchet MS"/>
                <a:cs typeface="Trebuchet MS"/>
                <a:sym typeface="Trebuchet MS"/>
              </a:defRPr>
            </a:lvl6pPr>
            <a:lvl7pPr marL="2235200" marR="0" indent="-114300" algn="l" rtl="0">
              <a:lnSpc>
                <a:spcPct val="90000"/>
              </a:lnSpc>
              <a:spcBef>
                <a:spcPts val="400"/>
              </a:spcBef>
              <a:buClr>
                <a:schemeClr val="lt1"/>
              </a:buClr>
              <a:buSzPct val="100000"/>
              <a:buFont typeface="Arial"/>
              <a:buChar char="•"/>
              <a:defRPr sz="1100" b="0" i="0" u="none" strike="noStrike" cap="none" baseline="0">
                <a:solidFill>
                  <a:schemeClr val="lt1"/>
                </a:solidFill>
                <a:latin typeface="Trebuchet MS"/>
                <a:ea typeface="Trebuchet MS"/>
                <a:cs typeface="Trebuchet MS"/>
                <a:sym typeface="Trebuchet MS"/>
              </a:defRPr>
            </a:lvl7pPr>
            <a:lvl8pPr marL="2578100" marR="0" indent="-114300" algn="l" rtl="0">
              <a:lnSpc>
                <a:spcPct val="90000"/>
              </a:lnSpc>
              <a:spcBef>
                <a:spcPts val="400"/>
              </a:spcBef>
              <a:buClr>
                <a:schemeClr val="lt1"/>
              </a:buClr>
              <a:buSzPct val="100000"/>
              <a:buFont typeface="Arial"/>
              <a:buChar char="•"/>
              <a:defRPr sz="1100" b="0" i="0" u="none" strike="noStrike" cap="none" baseline="0">
                <a:solidFill>
                  <a:schemeClr val="lt1"/>
                </a:solidFill>
                <a:latin typeface="Trebuchet MS"/>
                <a:ea typeface="Trebuchet MS"/>
                <a:cs typeface="Trebuchet MS"/>
                <a:sym typeface="Trebuchet MS"/>
              </a:defRPr>
            </a:lvl8pPr>
            <a:lvl9pPr marL="2921000" marR="0" indent="-114300" algn="l" rtl="0">
              <a:lnSpc>
                <a:spcPct val="90000"/>
              </a:lnSpc>
              <a:spcBef>
                <a:spcPts val="400"/>
              </a:spcBef>
              <a:buClr>
                <a:schemeClr val="lt1"/>
              </a:buClr>
              <a:buSzPct val="100000"/>
              <a:buFont typeface="Arial"/>
              <a:buChar char="•"/>
              <a:defRPr sz="1100" b="0" i="0" u="none" strike="noStrike" cap="none" baseline="0">
                <a:solidFill>
                  <a:schemeClr val="lt1"/>
                </a:solidFill>
                <a:latin typeface="Trebuchet MS"/>
                <a:ea typeface="Trebuchet MS"/>
                <a:cs typeface="Trebuchet MS"/>
                <a:sym typeface="Trebuchet MS"/>
              </a:defRPr>
            </a:lvl9pPr>
          </a:lstStyle>
          <a:p>
            <a:endParaRPr/>
          </a:p>
        </p:txBody>
      </p:sp>
      <p:sp>
        <p:nvSpPr>
          <p:cNvPr id="1002" name="Shape 1002"/>
          <p:cNvSpPr txBox="1">
            <a:spLocks noGrp="1"/>
          </p:cNvSpPr>
          <p:nvPr>
            <p:ph type="dt" idx="10"/>
          </p:nvPr>
        </p:nvSpPr>
        <p:spPr>
          <a:xfrm>
            <a:off x="5663235" y="4452140"/>
            <a:ext cx="2057400" cy="273900"/>
          </a:xfrm>
          <a:prstGeom prst="rect">
            <a:avLst/>
          </a:prstGeom>
          <a:noFill/>
          <a:ln>
            <a:noFill/>
          </a:ln>
        </p:spPr>
        <p:txBody>
          <a:bodyPr lIns="68575" tIns="68575" rIns="68575" bIns="68575" anchor="ctr" anchorCtr="0"/>
          <a:lstStyle>
            <a:lvl1pPr marL="0" marR="0" indent="0" algn="r" rtl="0">
              <a:spcBef>
                <a:spcPts val="0"/>
              </a:spcBef>
              <a:buSzPct val="137500"/>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03" name="Shape 1003"/>
          <p:cNvSpPr txBox="1">
            <a:spLocks noGrp="1"/>
          </p:cNvSpPr>
          <p:nvPr>
            <p:ph type="ftr" idx="11"/>
          </p:nvPr>
        </p:nvSpPr>
        <p:spPr>
          <a:xfrm>
            <a:off x="510240" y="4452141"/>
            <a:ext cx="5153100" cy="273900"/>
          </a:xfrm>
          <a:prstGeom prst="rect">
            <a:avLst/>
          </a:prstGeom>
          <a:noFill/>
          <a:ln>
            <a:noFill/>
          </a:ln>
        </p:spPr>
        <p:txBody>
          <a:bodyPr lIns="68575" tIns="68575" rIns="68575" bIns="68575" anchor="ctr" anchorCtr="0"/>
          <a:lstStyle>
            <a:lvl1pPr marL="0" marR="0" indent="0" algn="l" rtl="0">
              <a:spcBef>
                <a:spcPts val="0"/>
              </a:spcBef>
              <a:buSzPct val="137500"/>
              <a:defRPr sz="800" b="0" i="0" u="none" strike="noStrike" cap="none" baseline="0">
                <a:solidFill>
                  <a:schemeClr val="lt1"/>
                </a:solidFill>
                <a:latin typeface="Trebuchet MS"/>
                <a:ea typeface="Trebuchet MS"/>
                <a:cs typeface="Trebuchet MS"/>
                <a:sym typeface="Trebuchet MS"/>
              </a:defRPr>
            </a:lvl1pPr>
            <a:lvl2pPr marL="3429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2pPr>
            <a:lvl3pPr marL="6858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3pPr>
            <a:lvl4pPr marL="10287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4pPr>
            <a:lvl5pPr marL="13716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5pPr>
            <a:lvl6pPr marL="17145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6pPr>
            <a:lvl7pPr marL="20574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7pPr>
            <a:lvl8pPr marL="24003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8pPr>
            <a:lvl9pPr marL="2743200" marR="0" indent="0" algn="l" rtl="0">
              <a:spcBef>
                <a:spcPts val="0"/>
              </a:spcBef>
              <a:buSzPct val="78571"/>
              <a:defRPr sz="1400" b="0" i="0" u="none" strike="noStrike" cap="none" baseline="0">
                <a:solidFill>
                  <a:schemeClr val="lt1"/>
                </a:solidFill>
                <a:latin typeface="Trebuchet MS"/>
                <a:ea typeface="Trebuchet MS"/>
                <a:cs typeface="Trebuchet MS"/>
                <a:sym typeface="Trebuchet MS"/>
              </a:defRPr>
            </a:lvl9pPr>
          </a:lstStyle>
          <a:p>
            <a:endParaRPr/>
          </a:p>
        </p:txBody>
      </p:sp>
      <p:sp>
        <p:nvSpPr>
          <p:cNvPr id="1004" name="Shape 1004"/>
          <p:cNvSpPr txBox="1">
            <a:spLocks noGrp="1"/>
          </p:cNvSpPr>
          <p:nvPr>
            <p:ph type="sldNum" idx="12"/>
          </p:nvPr>
        </p:nvSpPr>
        <p:spPr>
          <a:xfrm>
            <a:off x="8047090" y="564920"/>
            <a:ext cx="865500" cy="818100"/>
          </a:xfrm>
          <a:prstGeom prst="rect">
            <a:avLst/>
          </a:prstGeom>
          <a:noFill/>
          <a:ln>
            <a:noFill/>
          </a:ln>
        </p:spPr>
        <p:txBody>
          <a:bodyPr lIns="68575" tIns="34275" rIns="68575" bIns="34275" anchor="ctr" anchorCtr="0">
            <a:noAutofit/>
          </a:bodyPr>
          <a:lstStyle/>
          <a:p>
            <a:pPr marL="0" marR="0" lvl="0" indent="0" algn="l" rtl="0">
              <a:spcBef>
                <a:spcPts val="0"/>
              </a:spcBef>
              <a:buSzPct val="25000"/>
              <a:buNone/>
            </a:pPr>
            <a:fld id="{00000000-1234-1234-1234-123412341234}" type="slidenum">
              <a:rPr lang="en" sz="2700" b="0" i="0" u="none" strike="noStrike" cap="none" baseline="0">
                <a:solidFill>
                  <a:schemeClr val="lt1"/>
                </a:solidFill>
                <a:latin typeface="Trebuchet MS"/>
                <a:ea typeface="Trebuchet MS"/>
                <a:cs typeface="Trebuchet MS"/>
                <a:sym typeface="Trebuchet MS"/>
              </a:rPr>
              <a:t>‹#›</a:t>
            </a:fld>
            <a:endParaRPr lang="en" sz="2700" b="0" i="0" u="none" strike="noStrike" cap="none" baseline="0">
              <a:solidFill>
                <a:schemeClr val="lt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Shape 1207"/>
          <p:cNvSpPr/>
          <p:nvPr/>
        </p:nvSpPr>
        <p:spPr>
          <a:xfrm flipH="1">
            <a:off x="8153400" y="0"/>
            <a:ext cx="990599" cy="5143499"/>
          </a:xfrm>
          <a:prstGeom prst="rect">
            <a:avLst/>
          </a:prstGeom>
          <a:blipFill rotWithShape="1">
            <a:blip r:embed="rId13">
              <a:alphaModFix amt="43000"/>
            </a:blip>
            <a:tile tx="0" ty="0" sx="50002" sy="50002"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208" name="Shape 1208"/>
          <p:cNvSpPr txBox="1">
            <a:spLocks noGrp="1"/>
          </p:cNvSpPr>
          <p:nvPr>
            <p:ph type="title"/>
          </p:nvPr>
        </p:nvSpPr>
        <p:spPr>
          <a:xfrm>
            <a:off x="457200" y="240029"/>
            <a:ext cx="7239000" cy="857400"/>
          </a:xfrm>
          <a:prstGeom prst="rect">
            <a:avLst/>
          </a:prstGeom>
          <a:noFill/>
          <a:ln>
            <a:noFill/>
          </a:ln>
        </p:spPr>
        <p:txBody>
          <a:bodyPr lIns="91425" tIns="91425" rIns="91425" bIns="91425" anchor="b" anchorCtr="0"/>
          <a:lstStyle>
            <a:lvl1pPr marL="0" marR="0" indent="0" algn="l" rtl="0">
              <a:spcBef>
                <a:spcPts val="0"/>
              </a:spcBef>
              <a:buClr>
                <a:srgbClr val="FEF7F0"/>
              </a:buClr>
              <a:buFont typeface="Trebuchet MS"/>
              <a:buNone/>
              <a:defRPr sz="3800" b="1" i="0" u="none" strike="noStrike" cap="none" baseline="0">
                <a:solidFill>
                  <a:srgbClr val="FEF7F0"/>
                </a:solidFill>
                <a:latin typeface="Trebuchet MS"/>
                <a:ea typeface="Trebuchet MS"/>
                <a:cs typeface="Trebuchet MS"/>
                <a:sym typeface="Trebuchet MS"/>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09" name="Shape 1209"/>
          <p:cNvSpPr txBox="1">
            <a:spLocks noGrp="1"/>
          </p:cNvSpPr>
          <p:nvPr>
            <p:ph type="body" idx="1"/>
          </p:nvPr>
        </p:nvSpPr>
        <p:spPr>
          <a:xfrm>
            <a:off x="457200" y="1207062"/>
            <a:ext cx="7239000" cy="3634799"/>
          </a:xfrm>
          <a:prstGeom prst="rect">
            <a:avLst/>
          </a:prstGeom>
          <a:noFill/>
          <a:ln>
            <a:noFill/>
          </a:ln>
        </p:spPr>
        <p:txBody>
          <a:bodyPr lIns="91425" tIns="91425" rIns="91425" bIns="91425" anchor="t" anchorCtr="0"/>
          <a:lstStyle>
            <a:lvl1pPr marL="274320" marR="0" indent="-153797" algn="l" rtl="0">
              <a:spcBef>
                <a:spcPts val="600"/>
              </a:spcBef>
              <a:buClr>
                <a:schemeClr val="dk2"/>
              </a:buClr>
              <a:buFont typeface="Noto Symbol"/>
              <a:buChar char="⦿"/>
              <a:defRPr sz="2600" b="0" i="0" u="none" strike="noStrike" cap="none" baseline="0">
                <a:solidFill>
                  <a:schemeClr val="dk1"/>
                </a:solidFill>
                <a:latin typeface="Trebuchet MS"/>
                <a:ea typeface="Trebuchet MS"/>
                <a:cs typeface="Trebuchet MS"/>
                <a:sym typeface="Trebuchet MS"/>
              </a:defRPr>
            </a:lvl1pPr>
            <a:lvl2pPr marL="521208" marR="0" indent="-112268" algn="l" rtl="0">
              <a:spcBef>
                <a:spcPts val="500"/>
              </a:spcBef>
              <a:buClr>
                <a:schemeClr val="accent4"/>
              </a:buClr>
              <a:buFont typeface="Noto Symbol"/>
              <a:buChar char="◼"/>
              <a:defRPr sz="2300" b="0" i="0" u="none" strike="noStrike" cap="none" baseline="0">
                <a:solidFill>
                  <a:srgbClr val="6C6C6C"/>
                </a:solidFill>
                <a:latin typeface="Trebuchet MS"/>
                <a:ea typeface="Trebuchet MS"/>
                <a:cs typeface="Trebuchet MS"/>
                <a:sym typeface="Trebuchet MS"/>
              </a:defRPr>
            </a:lvl2pPr>
            <a:lvl3pPr marL="758952" marR="0" indent="-162051" algn="l" rtl="0">
              <a:spcBef>
                <a:spcPts val="400"/>
              </a:spcBef>
              <a:buClr>
                <a:schemeClr val="accent4"/>
              </a:buClr>
              <a:buFont typeface="Noto Symbol"/>
              <a:buChar char="•"/>
              <a:defRPr sz="2000" b="0" i="0" u="none" strike="noStrike" cap="none" baseline="0">
                <a:solidFill>
                  <a:schemeClr val="dk1"/>
                </a:solidFill>
                <a:latin typeface="Trebuchet MS"/>
                <a:ea typeface="Trebuchet MS"/>
                <a:cs typeface="Trebuchet MS"/>
                <a:sym typeface="Trebuchet MS"/>
              </a:defRPr>
            </a:lvl3pPr>
            <a:lvl4pPr marL="1005839" marR="0" indent="-129539" algn="l" rtl="0">
              <a:spcBef>
                <a:spcPts val="400"/>
              </a:spcBef>
              <a:buClr>
                <a:schemeClr val="accent4"/>
              </a:buClr>
              <a:buFont typeface="Noto Symbol"/>
              <a:buChar char="●"/>
              <a:defRPr sz="2000" b="0" i="0" u="none" strike="noStrike" cap="none" baseline="0">
                <a:solidFill>
                  <a:srgbClr val="6C6C6C"/>
                </a:solidFill>
                <a:latin typeface="Trebuchet MS"/>
                <a:ea typeface="Trebuchet MS"/>
                <a:cs typeface="Trebuchet MS"/>
                <a:sym typeface="Trebuchet MS"/>
              </a:defRPr>
            </a:lvl4pPr>
            <a:lvl5pPr marL="1280160" marR="0" indent="-158750" algn="l" rtl="0">
              <a:spcBef>
                <a:spcPts val="400"/>
              </a:spcBef>
              <a:buClr>
                <a:schemeClr val="accent4"/>
              </a:buClr>
              <a:buFont typeface="Noto Symbol"/>
              <a:buChar char="◉"/>
              <a:defRPr sz="1800" b="0" i="0" u="none" strike="noStrike" cap="none" baseline="0">
                <a:solidFill>
                  <a:schemeClr val="dk1"/>
                </a:solidFill>
                <a:latin typeface="Trebuchet MS"/>
                <a:ea typeface="Trebuchet MS"/>
                <a:cs typeface="Trebuchet MS"/>
                <a:sym typeface="Trebuchet MS"/>
              </a:defRPr>
            </a:lvl5pPr>
            <a:lvl6pPr marL="1472184" marR="0" indent="-98044" algn="l" rtl="0">
              <a:spcBef>
                <a:spcPts val="400"/>
              </a:spcBef>
              <a:buClr>
                <a:schemeClr val="accent4"/>
              </a:buClr>
              <a:buFont typeface="Noto Symbol"/>
              <a:buChar char="●"/>
              <a:defRPr sz="1800" b="0" i="0" u="none" strike="noStrike" cap="none" baseline="0">
                <a:solidFill>
                  <a:srgbClr val="6C6C6C"/>
                </a:solidFill>
                <a:latin typeface="Trebuchet MS"/>
                <a:ea typeface="Trebuchet MS"/>
                <a:cs typeface="Trebuchet MS"/>
                <a:sym typeface="Trebuchet MS"/>
              </a:defRPr>
            </a:lvl6pPr>
            <a:lvl7pPr marL="1673351" marR="0" indent="-106171" algn="l" rtl="0">
              <a:spcBef>
                <a:spcPts val="320"/>
              </a:spcBef>
              <a:buClr>
                <a:schemeClr val="accent4"/>
              </a:buClr>
              <a:buFont typeface="Noto Symbol"/>
              <a:buChar char="◼"/>
              <a:defRPr sz="1600" b="0" i="0" u="none" strike="noStrike" cap="none" baseline="0">
                <a:solidFill>
                  <a:schemeClr val="dk1"/>
                </a:solidFill>
                <a:latin typeface="Trebuchet MS"/>
                <a:ea typeface="Trebuchet MS"/>
                <a:cs typeface="Trebuchet MS"/>
                <a:sym typeface="Trebuchet MS"/>
              </a:defRPr>
            </a:lvl7pPr>
            <a:lvl8pPr marL="1847088" marR="0" indent="-81788" algn="l" rtl="0">
              <a:spcBef>
                <a:spcPts val="300"/>
              </a:spcBef>
              <a:buClr>
                <a:schemeClr val="accent4"/>
              </a:buClr>
              <a:buFont typeface="Trebuchet MS"/>
              <a:buChar char="•"/>
              <a:defRPr sz="1600" b="0" i="0" u="none" strike="noStrike" cap="none" baseline="0">
                <a:solidFill>
                  <a:srgbClr val="6C6C6C"/>
                </a:solidFill>
                <a:latin typeface="Trebuchet MS"/>
                <a:ea typeface="Trebuchet MS"/>
                <a:cs typeface="Trebuchet MS"/>
                <a:sym typeface="Trebuchet MS"/>
              </a:defRPr>
            </a:lvl8pPr>
            <a:lvl9pPr marL="2057400" marR="0" indent="-101600" algn="l" rtl="0">
              <a:spcBef>
                <a:spcPts val="280"/>
              </a:spcBef>
              <a:buClr>
                <a:schemeClr val="accent4"/>
              </a:buClr>
              <a:buFont typeface="Noto Symbol"/>
              <a:buChar char="▪"/>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210" name="Shape 1210"/>
          <p:cNvSpPr txBox="1">
            <a:spLocks noGrp="1"/>
          </p:cNvSpPr>
          <p:nvPr>
            <p:ph type="dt" idx="10"/>
          </p:nvPr>
        </p:nvSpPr>
        <p:spPr>
          <a:xfrm>
            <a:off x="4245935" y="4918459"/>
            <a:ext cx="2002500" cy="170099"/>
          </a:xfrm>
          <a:prstGeom prst="rect">
            <a:avLst/>
          </a:prstGeom>
          <a:noFill/>
          <a:ln>
            <a:noFill/>
          </a:ln>
        </p:spPr>
        <p:txBody>
          <a:bodyPr lIns="91425" tIns="91425" rIns="91425" bIns="91425" anchor="b" anchorCtr="0"/>
          <a:lstStyle>
            <a:lvl1pPr marL="0" marR="0" indent="0" algn="l"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11" name="Shape 1211"/>
          <p:cNvSpPr txBox="1">
            <a:spLocks noGrp="1"/>
          </p:cNvSpPr>
          <p:nvPr>
            <p:ph type="ftr" idx="11"/>
          </p:nvPr>
        </p:nvSpPr>
        <p:spPr>
          <a:xfrm>
            <a:off x="457200" y="4918459"/>
            <a:ext cx="3657600" cy="171300"/>
          </a:xfrm>
          <a:prstGeom prst="rect">
            <a:avLst/>
          </a:prstGeom>
          <a:noFill/>
          <a:ln>
            <a:noFill/>
          </a:ln>
        </p:spPr>
        <p:txBody>
          <a:bodyPr lIns="91425" tIns="91425" rIns="91425" bIns="91425" anchor="b" anchorCtr="0"/>
          <a:lstStyle>
            <a:lvl1pPr marL="0" marR="0" indent="0" algn="r" rtl="0">
              <a:spcBef>
                <a:spcPts val="0"/>
              </a:spcBef>
              <a:defRPr sz="1000" b="0" i="0" u="none" strike="noStrike" cap="none" baseline="0">
                <a:solidFill>
                  <a:schemeClr val="dk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12" name="Shape 1212"/>
          <p:cNvSpPr txBox="1">
            <a:spLocks noGrp="1"/>
          </p:cNvSpPr>
          <p:nvPr>
            <p:ph type="sldNum" idx="12"/>
          </p:nvPr>
        </p:nvSpPr>
        <p:spPr>
          <a:xfrm>
            <a:off x="6251448" y="4917185"/>
            <a:ext cx="588299" cy="1713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 sz="1100" b="0" i="0" u="none" strike="noStrike" cap="none" baseline="0">
                <a:solidFill>
                  <a:schemeClr val="dk2"/>
                </a:solidFill>
                <a:latin typeface="Trebuchet MS"/>
                <a:ea typeface="Trebuchet MS"/>
                <a:cs typeface="Trebuchet MS"/>
                <a:sym typeface="Trebuchet MS"/>
              </a:rPr>
              <a:t>‹#›</a:t>
            </a:fld>
            <a:endParaRPr lang="en" sz="1100" b="0" i="0" u="none" strike="noStrike" cap="none" baseline="0">
              <a:solidFill>
                <a:schemeClr val="dk2"/>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2"/>
        <p:cNvGrpSpPr/>
        <p:nvPr/>
      </p:nvGrpSpPr>
      <p:grpSpPr>
        <a:xfrm>
          <a:off x="0" y="0"/>
          <a:ext cx="0" cy="0"/>
          <a:chOff x="0" y="0"/>
          <a:chExt cx="0" cy="0"/>
        </a:xfrm>
      </p:grpSpPr>
      <p:sp>
        <p:nvSpPr>
          <p:cNvPr id="1303" name="Shape 1303"/>
          <p:cNvSpPr/>
          <p:nvPr/>
        </p:nvSpPr>
        <p:spPr>
          <a:xfrm>
            <a:off x="189706" y="142280"/>
            <a:ext cx="8764499" cy="4858800"/>
          </a:xfrm>
          <a:prstGeom prst="round2DiagRect">
            <a:avLst>
              <a:gd name="adj1" fmla="val 9416"/>
              <a:gd name="adj2" fmla="val 0"/>
            </a:avLst>
          </a:prstGeom>
          <a:gradFill>
            <a:gsLst>
              <a:gs pos="0">
                <a:schemeClr val="lt2"/>
              </a:gs>
              <a:gs pos="17000">
                <a:schemeClr val="lt2"/>
              </a:gs>
              <a:gs pos="100000">
                <a:schemeClr val="dk2"/>
              </a:gs>
            </a:gsLst>
            <a:lin ang="5400012"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304" name="Shape 1304"/>
          <p:cNvSpPr txBox="1">
            <a:spLocks noGrp="1"/>
          </p:cNvSpPr>
          <p:nvPr>
            <p:ph type="title"/>
          </p:nvPr>
        </p:nvSpPr>
        <p:spPr>
          <a:xfrm>
            <a:off x="779462" y="285750"/>
            <a:ext cx="7583400" cy="783299"/>
          </a:xfrm>
          <a:prstGeom prst="rect">
            <a:avLst/>
          </a:prstGeom>
          <a:noFill/>
          <a:ln>
            <a:noFill/>
          </a:ln>
        </p:spPr>
        <p:txBody>
          <a:bodyPr lIns="91425" tIns="91425" rIns="91425" bIns="91425" anchor="b" anchorCtr="0"/>
          <a:lstStyle>
            <a:lvl1pPr marL="0" marR="0" indent="0" algn="l" rtl="0">
              <a:spcBef>
                <a:spcPts val="0"/>
              </a:spcBef>
              <a:buClr>
                <a:schemeClr val="lt1"/>
              </a:buClr>
              <a:buFont typeface="Trebuchet MS"/>
              <a:buNone/>
              <a:defRPr sz="3800" b="0" i="0" u="none" strike="noStrike" cap="none" baseline="0">
                <a:solidFill>
                  <a:schemeClr val="lt1"/>
                </a:solidFill>
                <a:latin typeface="Trebuchet MS"/>
                <a:ea typeface="Trebuchet MS"/>
                <a:cs typeface="Trebuchet MS"/>
                <a:sym typeface="Trebuchet MS"/>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05" name="Shape 1305"/>
          <p:cNvSpPr txBox="1">
            <a:spLocks noGrp="1"/>
          </p:cNvSpPr>
          <p:nvPr>
            <p:ph type="body" idx="1"/>
          </p:nvPr>
        </p:nvSpPr>
        <p:spPr>
          <a:xfrm>
            <a:off x="779462" y="1371600"/>
            <a:ext cx="7583400" cy="3156599"/>
          </a:xfrm>
          <a:prstGeom prst="rect">
            <a:avLst/>
          </a:prstGeom>
          <a:noFill/>
          <a:ln>
            <a:noFill/>
          </a:ln>
        </p:spPr>
        <p:txBody>
          <a:bodyPr lIns="91425" tIns="91425" rIns="91425" bIns="91425" anchor="t" anchorCtr="0"/>
          <a:lstStyle>
            <a:lvl1pPr marL="282575" marR="0" indent="-142875" algn="l" rtl="0">
              <a:spcBef>
                <a:spcPts val="2000"/>
              </a:spcBef>
              <a:buClr>
                <a:schemeClr val="lt1"/>
              </a:buClr>
              <a:buFont typeface="Noto Symbol"/>
              <a:buChar char="●"/>
              <a:defRPr sz="2200" b="0" i="0" u="none" strike="noStrike" cap="none" baseline="0">
                <a:solidFill>
                  <a:schemeClr val="lt1"/>
                </a:solidFill>
                <a:latin typeface="Trebuchet MS"/>
                <a:ea typeface="Trebuchet MS"/>
                <a:cs typeface="Trebuchet MS"/>
                <a:sym typeface="Trebuchet MS"/>
              </a:defRPr>
            </a:lvl1pPr>
            <a:lvl2pPr marL="577850" marR="0" indent="-171450" algn="l" rtl="0">
              <a:spcBef>
                <a:spcPts val="600"/>
              </a:spcBef>
              <a:buClr>
                <a:schemeClr val="lt1"/>
              </a:buClr>
              <a:buFont typeface="Noto Symbol"/>
              <a:buChar char="●"/>
              <a:defRPr sz="2000" b="0" i="0" u="none" strike="noStrike" cap="none" baseline="0">
                <a:solidFill>
                  <a:schemeClr val="lt1"/>
                </a:solidFill>
                <a:latin typeface="Trebuchet MS"/>
                <a:ea typeface="Trebuchet MS"/>
                <a:cs typeface="Trebuchet MS"/>
                <a:sym typeface="Trebuchet MS"/>
              </a:defRPr>
            </a:lvl2pPr>
            <a:lvl3pPr marL="860425" marR="0" indent="-174625" algn="l" rtl="0">
              <a:spcBef>
                <a:spcPts val="60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3pPr>
            <a:lvl4pPr marL="1143000" marR="0" indent="-177800" algn="l" rtl="0">
              <a:spcBef>
                <a:spcPts val="60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4pPr>
            <a:lvl5pPr marL="1425575" marR="0" indent="-168275" algn="l" rtl="0">
              <a:spcBef>
                <a:spcPts val="60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5pPr>
            <a:lvl6pPr marL="1711325" marR="0" indent="-174625" algn="l" rtl="0">
              <a:spcBef>
                <a:spcPts val="36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6pPr>
            <a:lvl7pPr marL="2000250" marR="0" indent="-184150" algn="l" rtl="0">
              <a:spcBef>
                <a:spcPts val="36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7pPr>
            <a:lvl8pPr marL="2290762" marR="0" indent="-182562" algn="l" rtl="0">
              <a:spcBef>
                <a:spcPts val="36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8pPr>
            <a:lvl9pPr marL="2571750" marR="0" indent="-184150" algn="l" rtl="0">
              <a:spcBef>
                <a:spcPts val="360"/>
              </a:spcBef>
              <a:buClr>
                <a:schemeClr val="lt1"/>
              </a:buClr>
              <a:buFont typeface="Noto Symbol"/>
              <a:buChar char="●"/>
              <a:defRPr sz="1800" b="0" i="0" u="none" strike="noStrike" cap="none" baseline="0">
                <a:solidFill>
                  <a:schemeClr val="lt1"/>
                </a:solidFill>
                <a:latin typeface="Trebuchet MS"/>
                <a:ea typeface="Trebuchet MS"/>
                <a:cs typeface="Trebuchet MS"/>
                <a:sym typeface="Trebuchet MS"/>
              </a:defRPr>
            </a:lvl9pPr>
          </a:lstStyle>
          <a:p>
            <a:endParaRPr/>
          </a:p>
        </p:txBody>
      </p:sp>
      <p:sp>
        <p:nvSpPr>
          <p:cNvPr id="1306" name="Shape 1306"/>
          <p:cNvSpPr txBox="1">
            <a:spLocks noGrp="1"/>
          </p:cNvSpPr>
          <p:nvPr>
            <p:ph type="dt" idx="10"/>
          </p:nvPr>
        </p:nvSpPr>
        <p:spPr>
          <a:xfrm>
            <a:off x="381000" y="4716555"/>
            <a:ext cx="1887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07" name="Shape 1307"/>
          <p:cNvSpPr txBox="1">
            <a:spLocks noGrp="1"/>
          </p:cNvSpPr>
          <p:nvPr>
            <p:ph type="ftr" idx="11"/>
          </p:nvPr>
        </p:nvSpPr>
        <p:spPr>
          <a:xfrm>
            <a:off x="3304614" y="4716555"/>
            <a:ext cx="5238899" cy="273900"/>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2"/>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08" name="Shape 1308"/>
          <p:cNvSpPr txBox="1">
            <a:spLocks noGrp="1"/>
          </p:cNvSpPr>
          <p:nvPr>
            <p:ph type="sldNum" idx="12"/>
          </p:nvPr>
        </p:nvSpPr>
        <p:spPr>
          <a:xfrm>
            <a:off x="8404410" y="164726"/>
            <a:ext cx="4931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2"/>
                </a:solidFill>
                <a:latin typeface="Trebuchet MS"/>
                <a:ea typeface="Trebuchet MS"/>
                <a:cs typeface="Trebuchet MS"/>
                <a:sym typeface="Trebuchet MS"/>
              </a:rPr>
              <a:t>‹#›</a:t>
            </a:fld>
            <a:endParaRPr lang="en" sz="1200" b="0" i="0" u="none" strike="noStrike" cap="none" baseline="0">
              <a:solidFill>
                <a:schemeClr val="dk2"/>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5"/>
        <p:cNvGrpSpPr/>
        <p:nvPr/>
      </p:nvGrpSpPr>
      <p:grpSpPr>
        <a:xfrm>
          <a:off x="0" y="0"/>
          <a:ext cx="0" cy="0"/>
          <a:chOff x="0" y="0"/>
          <a:chExt cx="0" cy="0"/>
        </a:xfrm>
      </p:grpSpPr>
      <p:grpSp>
        <p:nvGrpSpPr>
          <p:cNvPr id="1466" name="Shape 1466"/>
          <p:cNvGrpSpPr/>
          <p:nvPr/>
        </p:nvGrpSpPr>
        <p:grpSpPr>
          <a:xfrm>
            <a:off x="0" y="-6350"/>
            <a:ext cx="9144106" cy="5149934"/>
            <a:chOff x="0" y="-8466"/>
            <a:chExt cx="12192142" cy="6866579"/>
          </a:xfrm>
        </p:grpSpPr>
        <p:cxnSp>
          <p:nvCxnSpPr>
            <p:cNvPr id="1467" name="Shape 1467"/>
            <p:cNvCxnSpPr/>
            <p:nvPr/>
          </p:nvCxnSpPr>
          <p:spPr>
            <a:xfrm>
              <a:off x="9371011" y="0"/>
              <a:ext cx="1219199" cy="6858000"/>
            </a:xfrm>
            <a:prstGeom prst="straightConnector1">
              <a:avLst/>
            </a:prstGeom>
            <a:noFill/>
            <a:ln w="9525" cap="flat" cmpd="sng">
              <a:solidFill>
                <a:srgbClr val="BFBFBF"/>
              </a:solidFill>
              <a:prstDash val="solid"/>
              <a:round/>
              <a:headEnd type="none" w="med" len="med"/>
              <a:tailEnd type="none" w="med" len="med"/>
            </a:ln>
          </p:spPr>
        </p:cxnSp>
        <p:cxnSp>
          <p:nvCxnSpPr>
            <p:cNvPr id="1468" name="Shape 1468"/>
            <p:cNvCxnSpPr/>
            <p:nvPr/>
          </p:nvCxnSpPr>
          <p:spPr>
            <a:xfrm flipH="1">
              <a:off x="7425124" y="3681412"/>
              <a:ext cx="4763700" cy="3176699"/>
            </a:xfrm>
            <a:prstGeom prst="straightConnector1">
              <a:avLst/>
            </a:prstGeom>
            <a:noFill/>
            <a:ln w="9525" cap="flat" cmpd="sng">
              <a:solidFill>
                <a:srgbClr val="D8D8D8"/>
              </a:solidFill>
              <a:prstDash val="solid"/>
              <a:round/>
              <a:headEnd type="none" w="med" len="med"/>
              <a:tailEnd type="none" w="med" len="med"/>
            </a:ln>
          </p:spPr>
        </p:cxnSp>
        <p:sp>
          <p:nvSpPr>
            <p:cNvPr id="1469" name="Shape 1469"/>
            <p:cNvSpPr/>
            <p:nvPr/>
          </p:nvSpPr>
          <p:spPr>
            <a:xfrm>
              <a:off x="9181475" y="-8466"/>
              <a:ext cx="3007200" cy="6866400"/>
            </a:xfrm>
            <a:custGeom>
              <a:avLst/>
              <a:gdLst/>
              <a:ahLst/>
              <a:cxnLst/>
              <a:rect l="0" t="0" r="0" b="0"/>
              <a:pathLst>
                <a:path w="120000" h="120000" extrusionOk="0">
                  <a:moveTo>
                    <a:pt x="81621" y="0"/>
                  </a:moveTo>
                  <a:lnTo>
                    <a:pt x="120000" y="0"/>
                  </a:lnTo>
                  <a:lnTo>
                    <a:pt x="120000" y="119999"/>
                  </a:lnTo>
                  <a:lnTo>
                    <a:pt x="0" y="119999"/>
                  </a:lnTo>
                  <a:lnTo>
                    <a:pt x="81621" y="0"/>
                  </a:lnTo>
                  <a:close/>
                </a:path>
              </a:pathLst>
            </a:custGeom>
            <a:solidFill>
              <a:schemeClr val="accent1">
                <a:alpha val="29800"/>
              </a:schemeClr>
            </a:solidFill>
            <a:ln>
              <a:noFill/>
            </a:ln>
          </p:spPr>
        </p:sp>
        <p:sp>
          <p:nvSpPr>
            <p:cNvPr id="1470" name="Shape 1470"/>
            <p:cNvSpPr/>
            <p:nvPr/>
          </p:nvSpPr>
          <p:spPr>
            <a:xfrm>
              <a:off x="9603442" y="-8466"/>
              <a:ext cx="2588700" cy="6866400"/>
            </a:xfrm>
            <a:custGeom>
              <a:avLst/>
              <a:gdLst/>
              <a:ahLst/>
              <a:cxnLst/>
              <a:rect l="0" t="0" r="0" b="0"/>
              <a:pathLst>
                <a:path w="120000" h="120000" extrusionOk="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1471" name="Shape 1471"/>
            <p:cNvSpPr/>
            <p:nvPr/>
          </p:nvSpPr>
          <p:spPr>
            <a:xfrm>
              <a:off x="8932332" y="3048000"/>
              <a:ext cx="3259799" cy="3809999"/>
            </a:xfrm>
            <a:prstGeom prst="triangle">
              <a:avLst>
                <a:gd name="adj" fmla="val 100000"/>
              </a:avLst>
            </a:prstGeom>
            <a:solidFill>
              <a:schemeClr val="accent2">
                <a:alpha val="71760"/>
              </a:schemeClr>
            </a:solidFill>
            <a:ln>
              <a:noFill/>
            </a:ln>
          </p:spPr>
          <p:txBody>
            <a:bodyPr lIns="68575" tIns="68575" rIns="68575" bIns="68575" anchor="ctr" anchorCtr="0">
              <a:noAutofit/>
            </a:bodyPr>
            <a:lstStyle/>
            <a:p>
              <a:pPr>
                <a:spcBef>
                  <a:spcPts val="0"/>
                </a:spcBef>
                <a:buNone/>
              </a:pPr>
              <a:endParaRPr/>
            </a:p>
          </p:txBody>
        </p:sp>
        <p:sp>
          <p:nvSpPr>
            <p:cNvPr id="1472" name="Shape 1472"/>
            <p:cNvSpPr/>
            <p:nvPr/>
          </p:nvSpPr>
          <p:spPr>
            <a:xfrm>
              <a:off x="9334500" y="-8466"/>
              <a:ext cx="2854199" cy="6866400"/>
            </a:xfrm>
            <a:custGeom>
              <a:avLst/>
              <a:gdLst/>
              <a:ahLst/>
              <a:cxnLst/>
              <a:rect l="0" t="0" r="0" b="0"/>
              <a:pathLst>
                <a:path w="120000" h="120000" extrusionOk="0">
                  <a:moveTo>
                    <a:pt x="0" y="0"/>
                  </a:moveTo>
                  <a:lnTo>
                    <a:pt x="120000" y="0"/>
                  </a:lnTo>
                  <a:lnTo>
                    <a:pt x="120000" y="119999"/>
                  </a:lnTo>
                  <a:lnTo>
                    <a:pt x="103873" y="119999"/>
                  </a:lnTo>
                  <a:lnTo>
                    <a:pt x="0" y="0"/>
                  </a:lnTo>
                  <a:close/>
                </a:path>
              </a:pathLst>
            </a:custGeom>
            <a:solidFill>
              <a:srgbClr val="3F7818">
                <a:alpha val="69800"/>
              </a:srgbClr>
            </a:solidFill>
            <a:ln>
              <a:noFill/>
            </a:ln>
          </p:spPr>
        </p:sp>
        <p:sp>
          <p:nvSpPr>
            <p:cNvPr id="1473" name="Shape 1473"/>
            <p:cNvSpPr/>
            <p:nvPr/>
          </p:nvSpPr>
          <p:spPr>
            <a:xfrm>
              <a:off x="10898729" y="-8466"/>
              <a:ext cx="1290000" cy="6866400"/>
            </a:xfrm>
            <a:custGeom>
              <a:avLst/>
              <a:gdLst/>
              <a:ahLst/>
              <a:cxnLst/>
              <a:rect l="0" t="0" r="0" b="0"/>
              <a:pathLst>
                <a:path w="120000" h="120000" extrusionOk="0">
                  <a:moveTo>
                    <a:pt x="94852" y="0"/>
                  </a:moveTo>
                  <a:lnTo>
                    <a:pt x="120000" y="0"/>
                  </a:lnTo>
                  <a:lnTo>
                    <a:pt x="120000" y="120000"/>
                  </a:lnTo>
                  <a:lnTo>
                    <a:pt x="0" y="120000"/>
                  </a:lnTo>
                  <a:lnTo>
                    <a:pt x="94852" y="0"/>
                  </a:lnTo>
                  <a:close/>
                </a:path>
              </a:pathLst>
            </a:custGeom>
            <a:solidFill>
              <a:srgbClr val="BFE471">
                <a:alpha val="69800"/>
              </a:srgbClr>
            </a:solidFill>
            <a:ln>
              <a:noFill/>
            </a:ln>
          </p:spPr>
        </p:sp>
        <p:sp>
          <p:nvSpPr>
            <p:cNvPr id="1474" name="Shape 1474"/>
            <p:cNvSpPr/>
            <p:nvPr/>
          </p:nvSpPr>
          <p:spPr>
            <a:xfrm>
              <a:off x="10938999" y="-8466"/>
              <a:ext cx="1249799" cy="6866400"/>
            </a:xfrm>
            <a:custGeom>
              <a:avLst/>
              <a:gdLst/>
              <a:ahLst/>
              <a:cxnLst/>
              <a:rect l="0" t="0" r="0" b="0"/>
              <a:pathLst>
                <a:path w="120000" h="120000" extrusionOk="0">
                  <a:moveTo>
                    <a:pt x="0" y="0"/>
                  </a:moveTo>
                  <a:lnTo>
                    <a:pt x="120000" y="0"/>
                  </a:lnTo>
                  <a:lnTo>
                    <a:pt x="120000" y="120000"/>
                  </a:lnTo>
                  <a:lnTo>
                    <a:pt x="106515" y="120000"/>
                  </a:lnTo>
                  <a:lnTo>
                    <a:pt x="0" y="0"/>
                  </a:lnTo>
                  <a:close/>
                </a:path>
              </a:pathLst>
            </a:custGeom>
            <a:solidFill>
              <a:schemeClr val="accent1">
                <a:alpha val="64709"/>
              </a:schemeClr>
            </a:solidFill>
            <a:ln>
              <a:noFill/>
            </a:ln>
          </p:spPr>
        </p:sp>
        <p:sp>
          <p:nvSpPr>
            <p:cNvPr id="1475" name="Shape 1475"/>
            <p:cNvSpPr/>
            <p:nvPr/>
          </p:nvSpPr>
          <p:spPr>
            <a:xfrm>
              <a:off x="10371665" y="3589867"/>
              <a:ext cx="1817100" cy="3268200"/>
            </a:xfrm>
            <a:prstGeom prst="triangle">
              <a:avLst>
                <a:gd name="adj" fmla="val 100000"/>
              </a:avLst>
            </a:prstGeom>
            <a:solidFill>
              <a:schemeClr val="accent1">
                <a:alpha val="80000"/>
              </a:schemeClr>
            </a:solidFill>
            <a:ln>
              <a:noFill/>
            </a:ln>
          </p:spPr>
          <p:txBody>
            <a:bodyPr lIns="68575" tIns="68575" rIns="68575" bIns="68575" anchor="ctr" anchorCtr="0">
              <a:noAutofit/>
            </a:bodyPr>
            <a:lstStyle/>
            <a:p>
              <a:pPr>
                <a:spcBef>
                  <a:spcPts val="0"/>
                </a:spcBef>
                <a:buNone/>
              </a:pPr>
              <a:endParaRPr/>
            </a:p>
          </p:txBody>
        </p:sp>
        <p:sp>
          <p:nvSpPr>
            <p:cNvPr id="1476" name="Shape 1476"/>
            <p:cNvSpPr/>
            <p:nvPr/>
          </p:nvSpPr>
          <p:spPr>
            <a:xfrm>
              <a:off x="0" y="4013200"/>
              <a:ext cx="448799" cy="2844900"/>
            </a:xfrm>
            <a:prstGeom prst="triangle">
              <a:avLst>
                <a:gd name="adj" fmla="val 0"/>
              </a:avLst>
            </a:prstGeom>
            <a:solidFill>
              <a:schemeClr val="accent1">
                <a:alpha val="84710"/>
              </a:schemeClr>
            </a:solidFill>
            <a:ln>
              <a:noFill/>
            </a:ln>
          </p:spPr>
          <p:txBody>
            <a:bodyPr lIns="68575" tIns="68575" rIns="68575" bIns="68575" anchor="ctr" anchorCtr="0">
              <a:noAutofit/>
            </a:bodyPr>
            <a:lstStyle/>
            <a:p>
              <a:pPr>
                <a:spcBef>
                  <a:spcPts val="0"/>
                </a:spcBef>
                <a:buNone/>
              </a:pPr>
              <a:endParaRPr/>
            </a:p>
          </p:txBody>
        </p:sp>
      </p:grpSp>
      <p:sp>
        <p:nvSpPr>
          <p:cNvPr id="1477" name="Shape 1477"/>
          <p:cNvSpPr txBox="1">
            <a:spLocks noGrp="1"/>
          </p:cNvSpPr>
          <p:nvPr>
            <p:ph type="title"/>
          </p:nvPr>
        </p:nvSpPr>
        <p:spPr>
          <a:xfrm>
            <a:off x="508000" y="457200"/>
            <a:ext cx="6447599" cy="990599"/>
          </a:xfrm>
          <a:prstGeom prst="rect">
            <a:avLst/>
          </a:prstGeom>
          <a:noFill/>
          <a:ln>
            <a:noFill/>
          </a:ln>
        </p:spPr>
        <p:txBody>
          <a:bodyPr lIns="68575" tIns="68575" rIns="68575" bIns="68575" anchor="t" anchorCtr="0"/>
          <a:lstStyle>
            <a:lvl1pPr marL="0" marR="0" indent="0" algn="l" rtl="0">
              <a:spcBef>
                <a:spcPts val="0"/>
              </a:spcBef>
              <a:buClr>
                <a:schemeClr val="accent1"/>
              </a:buClr>
              <a:buSzPct val="40740"/>
              <a:buFont typeface="Trebuchet MS"/>
              <a:buNone/>
              <a:defRPr sz="2700" b="0" i="0" u="none" strike="noStrike" cap="none" baseline="0">
                <a:solidFill>
                  <a:schemeClr val="accent1"/>
                </a:solidFill>
                <a:latin typeface="Trebuchet MS"/>
                <a:ea typeface="Trebuchet MS"/>
                <a:cs typeface="Trebuchet MS"/>
                <a:sym typeface="Trebuchet MS"/>
              </a:defRPr>
            </a:lvl1pPr>
            <a:lvl2pPr marL="0" marR="0" indent="0" algn="l" rtl="0">
              <a:spcBef>
                <a:spcPts val="0"/>
              </a:spcBef>
              <a:buSzPct val="78571"/>
              <a:defRPr sz="1400" b="0" i="0" u="none" strike="noStrike" cap="none" baseline="0">
                <a:solidFill>
                  <a:schemeClr val="dk2"/>
                </a:solidFill>
              </a:defRPr>
            </a:lvl2pPr>
            <a:lvl3pPr marL="0" marR="0" indent="0" algn="l" rtl="0">
              <a:spcBef>
                <a:spcPts val="0"/>
              </a:spcBef>
              <a:buSzPct val="78571"/>
              <a:defRPr sz="1400" b="0" i="0" u="none" strike="noStrike" cap="none" baseline="0">
                <a:solidFill>
                  <a:schemeClr val="dk2"/>
                </a:solidFill>
              </a:defRPr>
            </a:lvl3pPr>
            <a:lvl4pPr marL="0" marR="0" indent="0" algn="l" rtl="0">
              <a:spcBef>
                <a:spcPts val="0"/>
              </a:spcBef>
              <a:buSzPct val="78571"/>
              <a:defRPr sz="1400" b="0" i="0" u="none" strike="noStrike" cap="none" baseline="0">
                <a:solidFill>
                  <a:schemeClr val="dk2"/>
                </a:solidFill>
              </a:defRPr>
            </a:lvl4pPr>
            <a:lvl5pPr marL="0" marR="0" indent="0" algn="l" rtl="0">
              <a:spcBef>
                <a:spcPts val="0"/>
              </a:spcBef>
              <a:buSzPct val="78571"/>
              <a:defRPr sz="1400" b="0" i="0" u="none" strike="noStrike" cap="none" baseline="0">
                <a:solidFill>
                  <a:schemeClr val="dk2"/>
                </a:solidFill>
              </a:defRPr>
            </a:lvl5pPr>
            <a:lvl6pPr marL="0" marR="0" indent="0" algn="l" rtl="0">
              <a:spcBef>
                <a:spcPts val="0"/>
              </a:spcBef>
              <a:buSzPct val="78571"/>
              <a:defRPr sz="1400" b="0" i="0" u="none" strike="noStrike" cap="none" baseline="0">
                <a:solidFill>
                  <a:schemeClr val="dk2"/>
                </a:solidFill>
              </a:defRPr>
            </a:lvl6pPr>
            <a:lvl7pPr marL="0" marR="0" indent="0" algn="l" rtl="0">
              <a:spcBef>
                <a:spcPts val="0"/>
              </a:spcBef>
              <a:buSzPct val="78571"/>
              <a:defRPr sz="1400" b="0" i="0" u="none" strike="noStrike" cap="none" baseline="0">
                <a:solidFill>
                  <a:schemeClr val="dk2"/>
                </a:solidFill>
              </a:defRPr>
            </a:lvl7pPr>
            <a:lvl8pPr marL="0" marR="0" indent="0" algn="l" rtl="0">
              <a:spcBef>
                <a:spcPts val="0"/>
              </a:spcBef>
              <a:buSzPct val="78571"/>
              <a:defRPr sz="1400" b="0" i="0" u="none" strike="noStrike" cap="none" baseline="0">
                <a:solidFill>
                  <a:schemeClr val="dk2"/>
                </a:solidFill>
              </a:defRPr>
            </a:lvl8pPr>
            <a:lvl9pPr marL="0" marR="0" indent="0" algn="l" rtl="0">
              <a:spcBef>
                <a:spcPts val="0"/>
              </a:spcBef>
              <a:buSzPct val="78571"/>
              <a:defRPr sz="1400" b="0" i="0" u="none" strike="noStrike" cap="none" baseline="0">
                <a:solidFill>
                  <a:schemeClr val="dk2"/>
                </a:solidFill>
              </a:defRPr>
            </a:lvl9pPr>
          </a:lstStyle>
          <a:p>
            <a:endParaRPr/>
          </a:p>
        </p:txBody>
      </p:sp>
      <p:sp>
        <p:nvSpPr>
          <p:cNvPr id="1478" name="Shape 1478"/>
          <p:cNvSpPr txBox="1">
            <a:spLocks noGrp="1"/>
          </p:cNvSpPr>
          <p:nvPr>
            <p:ph type="body" idx="1"/>
          </p:nvPr>
        </p:nvSpPr>
        <p:spPr>
          <a:xfrm>
            <a:off x="508000" y="1620441"/>
            <a:ext cx="6447599" cy="2910600"/>
          </a:xfrm>
          <a:prstGeom prst="rect">
            <a:avLst/>
          </a:prstGeom>
          <a:noFill/>
          <a:ln>
            <a:noFill/>
          </a:ln>
        </p:spPr>
        <p:txBody>
          <a:bodyPr lIns="68575" tIns="68575" rIns="68575" bIns="68575" anchor="t" anchorCtr="0"/>
          <a:lstStyle>
            <a:lvl1pPr marL="254000" marR="0" indent="-190500" algn="l" rtl="0">
              <a:spcBef>
                <a:spcPts val="800"/>
              </a:spcBef>
              <a:spcAft>
                <a:spcPts val="0"/>
              </a:spcAft>
              <a:buClr>
                <a:schemeClr val="accent1"/>
              </a:buClr>
              <a:buSzPct val="78571"/>
              <a:buFont typeface="Noto Symbol"/>
              <a:buChar char="●"/>
              <a:defRPr sz="1400" b="0" i="0" u="none" strike="noStrike" cap="none" baseline="0">
                <a:solidFill>
                  <a:srgbClr val="3F3F3F"/>
                </a:solidFill>
                <a:latin typeface="Trebuchet MS"/>
                <a:ea typeface="Trebuchet MS"/>
                <a:cs typeface="Trebuchet MS"/>
                <a:sym typeface="Trebuchet MS"/>
              </a:defRPr>
            </a:lvl1pPr>
            <a:lvl2pPr marL="558800" marR="0" indent="-152400" algn="l" rtl="0">
              <a:spcBef>
                <a:spcPts val="800"/>
              </a:spcBef>
              <a:spcAft>
                <a:spcPts val="0"/>
              </a:spcAft>
              <a:buClr>
                <a:schemeClr val="accent1"/>
              </a:buClr>
              <a:buSzPct val="91666"/>
              <a:buFont typeface="Noto Symbol"/>
              <a:buChar char="●"/>
              <a:defRPr sz="1200" b="0" i="0" u="none" strike="noStrike" cap="none" baseline="0">
                <a:solidFill>
                  <a:srgbClr val="3F3F3F"/>
                </a:solidFill>
                <a:latin typeface="Trebuchet MS"/>
                <a:ea typeface="Trebuchet MS"/>
                <a:cs typeface="Trebuchet MS"/>
                <a:sym typeface="Trebuchet MS"/>
              </a:defRPr>
            </a:lvl2pPr>
            <a:lvl3pPr marL="863600" marR="0" indent="-127000" algn="l" rtl="0">
              <a:spcBef>
                <a:spcPts val="800"/>
              </a:spcBef>
              <a:spcAft>
                <a:spcPts val="0"/>
              </a:spcAft>
              <a:buClr>
                <a:schemeClr val="accent1"/>
              </a:buClr>
              <a:buSzPct val="100000"/>
              <a:buFont typeface="Noto Symbol"/>
              <a:buChar char="●"/>
              <a:defRPr sz="1100" b="0" i="0" u="none" strike="noStrike" cap="none" baseline="0">
                <a:solidFill>
                  <a:srgbClr val="3F3F3F"/>
                </a:solidFill>
                <a:latin typeface="Trebuchet MS"/>
                <a:ea typeface="Trebuchet MS"/>
                <a:cs typeface="Trebuchet MS"/>
                <a:sym typeface="Trebuchet MS"/>
              </a:defRPr>
            </a:lvl3pPr>
            <a:lvl4pPr marL="12065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4pPr>
            <a:lvl5pPr marL="15494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5pPr>
            <a:lvl6pPr marL="18923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6pPr>
            <a:lvl7pPr marL="22352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7pPr>
            <a:lvl8pPr marL="25781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8pPr>
            <a:lvl9pPr marL="2921000" marR="0" indent="-127000" algn="l" rtl="0">
              <a:spcBef>
                <a:spcPts val="800"/>
              </a:spcBef>
              <a:spcAft>
                <a:spcPts val="0"/>
              </a:spcAft>
              <a:buClr>
                <a:schemeClr val="accent1"/>
              </a:buClr>
              <a:buSzPct val="122222"/>
              <a:buFont typeface="Noto Symbol"/>
              <a:buChar char="●"/>
              <a:defRPr sz="900" b="0" i="0" u="none" strike="noStrike" cap="none" baseline="0">
                <a:solidFill>
                  <a:srgbClr val="3F3F3F"/>
                </a:solidFill>
                <a:latin typeface="Trebuchet MS"/>
                <a:ea typeface="Trebuchet MS"/>
                <a:cs typeface="Trebuchet MS"/>
                <a:sym typeface="Trebuchet MS"/>
              </a:defRPr>
            </a:lvl9pPr>
          </a:lstStyle>
          <a:p>
            <a:endParaRPr/>
          </a:p>
        </p:txBody>
      </p:sp>
      <p:sp>
        <p:nvSpPr>
          <p:cNvPr id="1479" name="Shape 1479"/>
          <p:cNvSpPr txBox="1">
            <a:spLocks noGrp="1"/>
          </p:cNvSpPr>
          <p:nvPr>
            <p:ph type="dt" idx="10"/>
          </p:nvPr>
        </p:nvSpPr>
        <p:spPr>
          <a:xfrm>
            <a:off x="5403849" y="4531021"/>
            <a:ext cx="684000" cy="273900"/>
          </a:xfrm>
          <a:prstGeom prst="rect">
            <a:avLst/>
          </a:prstGeom>
          <a:noFill/>
          <a:ln>
            <a:noFill/>
          </a:ln>
        </p:spPr>
        <p:txBody>
          <a:bodyPr lIns="68575" tIns="68575" rIns="68575" bIns="68575" anchor="ctr" anchorCtr="0"/>
          <a:lstStyle>
            <a:lvl1pPr marL="0" marR="0" indent="0" algn="r" rtl="0">
              <a:spcBef>
                <a:spcPts val="0"/>
              </a:spcBef>
              <a:buSzPct val="157142"/>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480" name="Shape 1480"/>
          <p:cNvSpPr txBox="1">
            <a:spLocks noGrp="1"/>
          </p:cNvSpPr>
          <p:nvPr>
            <p:ph type="ftr" idx="11"/>
          </p:nvPr>
        </p:nvSpPr>
        <p:spPr>
          <a:xfrm>
            <a:off x="508000" y="4531021"/>
            <a:ext cx="4723199" cy="273900"/>
          </a:xfrm>
          <a:prstGeom prst="rect">
            <a:avLst/>
          </a:prstGeom>
          <a:noFill/>
          <a:ln>
            <a:noFill/>
          </a:ln>
        </p:spPr>
        <p:txBody>
          <a:bodyPr lIns="68575" tIns="68575" rIns="68575" bIns="68575" anchor="ctr" anchorCtr="0"/>
          <a:lstStyle>
            <a:lvl1pPr marL="0" marR="0" indent="0" algn="l" rtl="0">
              <a:spcBef>
                <a:spcPts val="0"/>
              </a:spcBef>
              <a:buSzPct val="157142"/>
              <a:defRPr sz="700" b="0" i="0" u="none" strike="noStrike" cap="none" baseline="0">
                <a:solidFill>
                  <a:srgbClr val="888888"/>
                </a:solidFill>
                <a:latin typeface="Trebuchet MS"/>
                <a:ea typeface="Trebuchet MS"/>
                <a:cs typeface="Trebuchet MS"/>
                <a:sym typeface="Trebuchet MS"/>
              </a:defRPr>
            </a:lvl1pPr>
            <a:lvl2pPr marL="3429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2pPr>
            <a:lvl3pPr marL="6858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3pPr>
            <a:lvl4pPr marL="10287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4pPr>
            <a:lvl5pPr marL="13716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5pPr>
            <a:lvl6pPr marL="17145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6pPr>
            <a:lvl7pPr marL="20574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7pPr>
            <a:lvl8pPr marL="24003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8pPr>
            <a:lvl9pPr marL="2743200" marR="0" indent="0" algn="l" rtl="0">
              <a:spcBef>
                <a:spcPts val="0"/>
              </a:spcBef>
              <a:buSzPct val="78571"/>
              <a:defRPr sz="1400" b="0" i="0" u="none" strike="noStrike" cap="none" baseline="0">
                <a:solidFill>
                  <a:schemeClr val="dk1"/>
                </a:solidFill>
                <a:latin typeface="Trebuchet MS"/>
                <a:ea typeface="Trebuchet MS"/>
                <a:cs typeface="Trebuchet MS"/>
                <a:sym typeface="Trebuchet MS"/>
              </a:defRPr>
            </a:lvl9pPr>
          </a:lstStyle>
          <a:p>
            <a:endParaRPr/>
          </a:p>
        </p:txBody>
      </p:sp>
      <p:sp>
        <p:nvSpPr>
          <p:cNvPr id="1481" name="Shape 1481"/>
          <p:cNvSpPr txBox="1">
            <a:spLocks noGrp="1"/>
          </p:cNvSpPr>
          <p:nvPr>
            <p:ph type="sldNum" idx="12"/>
          </p:nvPr>
        </p:nvSpPr>
        <p:spPr>
          <a:xfrm>
            <a:off x="6442997" y="4531021"/>
            <a:ext cx="512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1"/>
                </a:solidFill>
                <a:latin typeface="Trebuchet MS"/>
                <a:ea typeface="Trebuchet MS"/>
                <a:cs typeface="Trebuchet MS"/>
                <a:sym typeface="Trebuchet MS"/>
              </a:rPr>
              <a:t>‹#›</a:t>
            </a:fld>
            <a:endParaRPr lang="en" sz="700" b="0" i="0" u="none" strike="noStrike" cap="none" baseline="0">
              <a:solidFill>
                <a:schemeClr val="accent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6" name="Shape 56"/>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35893" y="528843"/>
            <a:ext cx="8272200" cy="892199"/>
          </a:xfrm>
          <a:prstGeom prst="rect">
            <a:avLst/>
          </a:prstGeom>
          <a:noFill/>
          <a:ln>
            <a:noFill/>
          </a:ln>
        </p:spPr>
        <p:txBody>
          <a:bodyPr lIns="68575" tIns="68575" rIns="68575" bIns="68575" anchor="b" anchorCtr="0"/>
          <a:lstStyle>
            <a:lvl1pPr marL="0" marR="0" indent="0" algn="l" rtl="0">
              <a:spcBef>
                <a:spcPts val="0"/>
              </a:spcBef>
              <a:buClr>
                <a:schemeClr val="lt1"/>
              </a:buClr>
              <a:buSzPct val="52380"/>
              <a:buFont typeface="Cabin"/>
              <a:buNone/>
              <a:defRPr sz="2100" b="0" i="0" u="none" strike="noStrike" cap="none" baseline="0">
                <a:solidFill>
                  <a:schemeClr val="lt1"/>
                </a:solidFill>
                <a:latin typeface="Cabin"/>
                <a:ea typeface="Cabin"/>
                <a:cs typeface="Cabin"/>
                <a:sym typeface="Cabin"/>
              </a:defRPr>
            </a:lvl1pPr>
            <a:lvl2pPr marL="0" marR="0" indent="0" algn="l" rtl="0">
              <a:spcBef>
                <a:spcPts val="0"/>
              </a:spcBef>
              <a:buSzPct val="78571"/>
              <a:defRPr sz="1400" b="0" i="0" u="none" strike="noStrike" cap="none" baseline="0">
                <a:solidFill>
                  <a:schemeClr val="dk2"/>
                </a:solidFill>
              </a:defRPr>
            </a:lvl2pPr>
            <a:lvl3pPr marL="0" marR="0" indent="0" algn="l" rtl="0">
              <a:spcBef>
                <a:spcPts val="0"/>
              </a:spcBef>
              <a:buSzPct val="78571"/>
              <a:defRPr sz="1400" b="0" i="0" u="none" strike="noStrike" cap="none" baseline="0">
                <a:solidFill>
                  <a:schemeClr val="dk2"/>
                </a:solidFill>
              </a:defRPr>
            </a:lvl3pPr>
            <a:lvl4pPr marL="0" marR="0" indent="0" algn="l" rtl="0">
              <a:spcBef>
                <a:spcPts val="0"/>
              </a:spcBef>
              <a:buSzPct val="78571"/>
              <a:defRPr sz="1400" b="0" i="0" u="none" strike="noStrike" cap="none" baseline="0">
                <a:solidFill>
                  <a:schemeClr val="dk2"/>
                </a:solidFill>
              </a:defRPr>
            </a:lvl4pPr>
            <a:lvl5pPr marL="0" marR="0" indent="0" algn="l" rtl="0">
              <a:spcBef>
                <a:spcPts val="0"/>
              </a:spcBef>
              <a:buSzPct val="78571"/>
              <a:defRPr sz="1400" b="0" i="0" u="none" strike="noStrike" cap="none" baseline="0">
                <a:solidFill>
                  <a:schemeClr val="dk2"/>
                </a:solidFill>
              </a:defRPr>
            </a:lvl5pPr>
            <a:lvl6pPr marL="0" marR="0" indent="0" algn="l" rtl="0">
              <a:spcBef>
                <a:spcPts val="0"/>
              </a:spcBef>
              <a:buSzPct val="78571"/>
              <a:defRPr sz="1400" b="0" i="0" u="none" strike="noStrike" cap="none" baseline="0">
                <a:solidFill>
                  <a:schemeClr val="dk2"/>
                </a:solidFill>
              </a:defRPr>
            </a:lvl6pPr>
            <a:lvl7pPr marL="0" marR="0" indent="0" algn="l" rtl="0">
              <a:spcBef>
                <a:spcPts val="0"/>
              </a:spcBef>
              <a:buSzPct val="78571"/>
              <a:defRPr sz="1400" b="0" i="0" u="none" strike="noStrike" cap="none" baseline="0">
                <a:solidFill>
                  <a:schemeClr val="dk2"/>
                </a:solidFill>
              </a:defRPr>
            </a:lvl7pPr>
            <a:lvl8pPr marL="0" marR="0" indent="0" algn="l" rtl="0">
              <a:spcBef>
                <a:spcPts val="0"/>
              </a:spcBef>
              <a:buSzPct val="78571"/>
              <a:defRPr sz="1400" b="0" i="0" u="none" strike="noStrike" cap="none" baseline="0">
                <a:solidFill>
                  <a:schemeClr val="dk2"/>
                </a:solidFill>
              </a:defRPr>
            </a:lvl8pPr>
            <a:lvl9pPr marL="0" marR="0" indent="0" algn="l" rtl="0">
              <a:spcBef>
                <a:spcPts val="0"/>
              </a:spcBef>
              <a:buSzPct val="78571"/>
              <a:defRPr sz="1400" b="0" i="0" u="none" strike="noStrike" cap="none" baseline="0">
                <a:solidFill>
                  <a:schemeClr val="dk2"/>
                </a:solidFill>
              </a:defRPr>
            </a:lvl9pPr>
          </a:lstStyle>
          <a:p>
            <a:endParaRPr/>
          </a:p>
        </p:txBody>
      </p:sp>
      <p:sp>
        <p:nvSpPr>
          <p:cNvPr id="156" name="Shape 156"/>
          <p:cNvSpPr txBox="1">
            <a:spLocks noGrp="1"/>
          </p:cNvSpPr>
          <p:nvPr>
            <p:ph type="body" idx="1"/>
          </p:nvPr>
        </p:nvSpPr>
        <p:spPr>
          <a:xfrm>
            <a:off x="435893" y="1752002"/>
            <a:ext cx="8272200" cy="2642099"/>
          </a:xfrm>
          <a:prstGeom prst="rect">
            <a:avLst/>
          </a:prstGeom>
          <a:noFill/>
          <a:ln>
            <a:noFill/>
          </a:ln>
        </p:spPr>
        <p:txBody>
          <a:bodyPr lIns="68575" tIns="68575" rIns="68575" bIns="68575" anchor="ctr" anchorCtr="0"/>
          <a:lstStyle>
            <a:lvl1pPr marL="228600" marR="0" indent="-152400" algn="l" rtl="0">
              <a:spcBef>
                <a:spcPts val="300"/>
              </a:spcBef>
              <a:spcAft>
                <a:spcPts val="500"/>
              </a:spcAft>
              <a:buClr>
                <a:schemeClr val="accent2"/>
              </a:buClr>
              <a:buSzPct val="78571"/>
              <a:buFont typeface="Noto Symbol"/>
              <a:buChar char="◼"/>
              <a:defRPr sz="1400" b="0" i="0" u="none" strike="noStrike" cap="none" baseline="0">
                <a:solidFill>
                  <a:schemeClr val="dk2"/>
                </a:solidFill>
                <a:latin typeface="Cabin"/>
                <a:ea typeface="Cabin"/>
                <a:cs typeface="Cabin"/>
                <a:sym typeface="Cabin"/>
              </a:defRPr>
            </a:lvl1pPr>
            <a:lvl2pPr marL="469900" marR="0" indent="-165100" algn="l" rtl="0">
              <a:spcBef>
                <a:spcPts val="200"/>
              </a:spcBef>
              <a:spcAft>
                <a:spcPts val="500"/>
              </a:spcAft>
              <a:buClr>
                <a:schemeClr val="accent2"/>
              </a:buClr>
              <a:buSzPct val="91666"/>
              <a:buFont typeface="Noto Symbol"/>
              <a:buChar char="◼"/>
              <a:defRPr sz="1200" b="0" i="0" u="none" strike="noStrike" cap="none" baseline="0">
                <a:solidFill>
                  <a:schemeClr val="dk2"/>
                </a:solidFill>
                <a:latin typeface="Cabin"/>
                <a:ea typeface="Cabin"/>
                <a:cs typeface="Cabin"/>
                <a:sym typeface="Cabin"/>
              </a:defRPr>
            </a:lvl2pPr>
            <a:lvl3pPr marL="673100" marR="0" indent="-139700" algn="l" rtl="0">
              <a:spcBef>
                <a:spcPts val="200"/>
              </a:spcBef>
              <a:spcAft>
                <a:spcPts val="500"/>
              </a:spcAft>
              <a:buClr>
                <a:schemeClr val="accent2"/>
              </a:buClr>
              <a:buSzPct val="100000"/>
              <a:buFont typeface="Noto Symbol"/>
              <a:buChar char="◼"/>
              <a:defRPr sz="1100" b="0" i="0" u="none" strike="noStrike" cap="none" baseline="0">
                <a:solidFill>
                  <a:schemeClr val="dk2"/>
                </a:solidFill>
                <a:latin typeface="Cabin"/>
                <a:ea typeface="Cabin"/>
                <a:cs typeface="Cabin"/>
                <a:sym typeface="Cabin"/>
              </a:defRPr>
            </a:lvl3pPr>
            <a:lvl4pPr marL="927100" marR="0" indent="-1270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4pPr>
            <a:lvl5pPr marL="1206500" marR="0" indent="-1397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5pPr>
            <a:lvl6pPr marL="1422400" marR="0" indent="-1270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6pPr>
            <a:lvl7pPr marL="1651000" marR="0" indent="-1270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7pPr>
            <a:lvl8pPr marL="1879600" marR="0" indent="-1270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8pPr>
            <a:lvl9pPr marL="2095500" marR="0" indent="-114300" algn="l" rtl="0">
              <a:spcBef>
                <a:spcPts val="200"/>
              </a:spcBef>
              <a:spcAft>
                <a:spcPts val="500"/>
              </a:spcAft>
              <a:buClr>
                <a:schemeClr val="accent2"/>
              </a:buClr>
              <a:buSzPct val="122222"/>
              <a:buFont typeface="Noto Symbol"/>
              <a:buChar char="◼"/>
              <a:defRPr sz="900" b="0" i="0" u="none" strike="noStrike" cap="none" baseline="0">
                <a:solidFill>
                  <a:schemeClr val="dk2"/>
                </a:solidFill>
                <a:latin typeface="Cabin"/>
                <a:ea typeface="Cabin"/>
                <a:cs typeface="Cabin"/>
                <a:sym typeface="Cabin"/>
              </a:defRPr>
            </a:lvl9pPr>
          </a:lstStyle>
          <a:p>
            <a:endParaRPr/>
          </a:p>
        </p:txBody>
      </p:sp>
      <p:sp>
        <p:nvSpPr>
          <p:cNvPr id="157" name="Shape 157"/>
          <p:cNvSpPr txBox="1">
            <a:spLocks noGrp="1"/>
          </p:cNvSpPr>
          <p:nvPr>
            <p:ph type="dt" idx="10"/>
          </p:nvPr>
        </p:nvSpPr>
        <p:spPr>
          <a:xfrm>
            <a:off x="5704463" y="4467102"/>
            <a:ext cx="2133599" cy="273900"/>
          </a:xfrm>
          <a:prstGeom prst="rect">
            <a:avLst/>
          </a:prstGeom>
          <a:noFill/>
          <a:ln>
            <a:noFill/>
          </a:ln>
        </p:spPr>
        <p:txBody>
          <a:bodyPr lIns="68575" tIns="68575" rIns="68575" bIns="68575" anchor="ctr" anchorCtr="0"/>
          <a:lstStyle>
            <a:lvl1pPr marL="0" marR="0" indent="0" algn="r" rtl="0">
              <a:spcBef>
                <a:spcPts val="0"/>
              </a:spcBef>
              <a:buSzPct val="157142"/>
              <a:defRPr sz="700" b="0" i="0" u="none" strike="noStrike" cap="none" baseline="0">
                <a:solidFill>
                  <a:schemeClr val="accent2"/>
                </a:solidFill>
                <a:latin typeface="Cabin"/>
                <a:ea typeface="Cabin"/>
                <a:cs typeface="Cabin"/>
                <a:sym typeface="Cabin"/>
              </a:defRPr>
            </a:lvl1pPr>
            <a:lvl2pPr marL="342900" marR="0" indent="0" algn="l" rtl="0">
              <a:spcBef>
                <a:spcPts val="0"/>
              </a:spcBef>
              <a:buSzPct val="78571"/>
              <a:defRPr sz="1400" b="0" i="0" u="none" strike="noStrike" cap="none" baseline="0">
                <a:solidFill>
                  <a:schemeClr val="dk1"/>
                </a:solidFill>
                <a:latin typeface="Cabin"/>
                <a:ea typeface="Cabin"/>
                <a:cs typeface="Cabin"/>
                <a:sym typeface="Cabin"/>
              </a:defRPr>
            </a:lvl2pPr>
            <a:lvl3pPr marL="685800" marR="0" indent="0" algn="l" rtl="0">
              <a:spcBef>
                <a:spcPts val="0"/>
              </a:spcBef>
              <a:buSzPct val="78571"/>
              <a:defRPr sz="1400" b="0" i="0" u="none" strike="noStrike" cap="none" baseline="0">
                <a:solidFill>
                  <a:schemeClr val="dk1"/>
                </a:solidFill>
                <a:latin typeface="Cabin"/>
                <a:ea typeface="Cabin"/>
                <a:cs typeface="Cabin"/>
                <a:sym typeface="Cabin"/>
              </a:defRPr>
            </a:lvl3pPr>
            <a:lvl4pPr marL="1028700" marR="0" indent="0" algn="l" rtl="0">
              <a:spcBef>
                <a:spcPts val="0"/>
              </a:spcBef>
              <a:buSzPct val="78571"/>
              <a:defRPr sz="1400" b="0" i="0" u="none" strike="noStrike" cap="none" baseline="0">
                <a:solidFill>
                  <a:schemeClr val="dk1"/>
                </a:solidFill>
                <a:latin typeface="Cabin"/>
                <a:ea typeface="Cabin"/>
                <a:cs typeface="Cabin"/>
                <a:sym typeface="Cabin"/>
              </a:defRPr>
            </a:lvl4pPr>
            <a:lvl5pPr marL="1371600" marR="0" indent="0" algn="l" rtl="0">
              <a:spcBef>
                <a:spcPts val="0"/>
              </a:spcBef>
              <a:buSzPct val="78571"/>
              <a:defRPr sz="1400" b="0" i="0" u="none" strike="noStrike" cap="none" baseline="0">
                <a:solidFill>
                  <a:schemeClr val="dk1"/>
                </a:solidFill>
                <a:latin typeface="Cabin"/>
                <a:ea typeface="Cabin"/>
                <a:cs typeface="Cabin"/>
                <a:sym typeface="Cabin"/>
              </a:defRPr>
            </a:lvl5pPr>
            <a:lvl6pPr marL="1714500" marR="0" indent="0" algn="l" rtl="0">
              <a:spcBef>
                <a:spcPts val="0"/>
              </a:spcBef>
              <a:buSzPct val="78571"/>
              <a:defRPr sz="1400" b="0" i="0" u="none" strike="noStrike" cap="none" baseline="0">
                <a:solidFill>
                  <a:schemeClr val="dk1"/>
                </a:solidFill>
                <a:latin typeface="Cabin"/>
                <a:ea typeface="Cabin"/>
                <a:cs typeface="Cabin"/>
                <a:sym typeface="Cabin"/>
              </a:defRPr>
            </a:lvl6pPr>
            <a:lvl7pPr marL="2057400" marR="0" indent="0" algn="l" rtl="0">
              <a:spcBef>
                <a:spcPts val="0"/>
              </a:spcBef>
              <a:buSzPct val="78571"/>
              <a:defRPr sz="1400" b="0" i="0" u="none" strike="noStrike" cap="none" baseline="0">
                <a:solidFill>
                  <a:schemeClr val="dk1"/>
                </a:solidFill>
                <a:latin typeface="Cabin"/>
                <a:ea typeface="Cabin"/>
                <a:cs typeface="Cabin"/>
                <a:sym typeface="Cabin"/>
              </a:defRPr>
            </a:lvl7pPr>
            <a:lvl8pPr marL="2400300" marR="0" indent="0" algn="l" rtl="0">
              <a:spcBef>
                <a:spcPts val="0"/>
              </a:spcBef>
              <a:buSzPct val="78571"/>
              <a:defRPr sz="1400" b="0" i="0" u="none" strike="noStrike" cap="none" baseline="0">
                <a:solidFill>
                  <a:schemeClr val="dk1"/>
                </a:solidFill>
                <a:latin typeface="Cabin"/>
                <a:ea typeface="Cabin"/>
                <a:cs typeface="Cabin"/>
                <a:sym typeface="Cabin"/>
              </a:defRPr>
            </a:lvl8pPr>
            <a:lvl9pPr marL="2743200" marR="0" indent="0" algn="l" rtl="0">
              <a:spcBef>
                <a:spcPts val="0"/>
              </a:spcBef>
              <a:buSzPct val="78571"/>
              <a:defRPr sz="1400" b="0" i="0" u="none" strike="noStrike" cap="none" baseline="0">
                <a:solidFill>
                  <a:schemeClr val="dk1"/>
                </a:solidFill>
                <a:latin typeface="Cabin"/>
                <a:ea typeface="Cabin"/>
                <a:cs typeface="Cabin"/>
                <a:sym typeface="Cabin"/>
              </a:defRPr>
            </a:lvl9pPr>
          </a:lstStyle>
          <a:p>
            <a:endParaRPr/>
          </a:p>
        </p:txBody>
      </p:sp>
      <p:sp>
        <p:nvSpPr>
          <p:cNvPr id="158" name="Shape 158"/>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indent="0" algn="l" rtl="0">
              <a:spcBef>
                <a:spcPts val="0"/>
              </a:spcBef>
              <a:buSzPct val="157142"/>
              <a:defRPr sz="700" b="0" i="0" u="none" strike="noStrike" cap="none" baseline="0">
                <a:solidFill>
                  <a:schemeClr val="accent2"/>
                </a:solidFill>
                <a:latin typeface="Cabin"/>
                <a:ea typeface="Cabin"/>
                <a:cs typeface="Cabin"/>
                <a:sym typeface="Cabin"/>
              </a:defRPr>
            </a:lvl1pPr>
            <a:lvl2pPr marL="342900" marR="0" indent="0" algn="l" rtl="0">
              <a:spcBef>
                <a:spcPts val="0"/>
              </a:spcBef>
              <a:buSzPct val="78571"/>
              <a:defRPr sz="1400" b="0" i="0" u="none" strike="noStrike" cap="none" baseline="0">
                <a:solidFill>
                  <a:schemeClr val="dk1"/>
                </a:solidFill>
                <a:latin typeface="Cabin"/>
                <a:ea typeface="Cabin"/>
                <a:cs typeface="Cabin"/>
                <a:sym typeface="Cabin"/>
              </a:defRPr>
            </a:lvl2pPr>
            <a:lvl3pPr marL="685800" marR="0" indent="0" algn="l" rtl="0">
              <a:spcBef>
                <a:spcPts val="0"/>
              </a:spcBef>
              <a:buSzPct val="78571"/>
              <a:defRPr sz="1400" b="0" i="0" u="none" strike="noStrike" cap="none" baseline="0">
                <a:solidFill>
                  <a:schemeClr val="dk1"/>
                </a:solidFill>
                <a:latin typeface="Cabin"/>
                <a:ea typeface="Cabin"/>
                <a:cs typeface="Cabin"/>
                <a:sym typeface="Cabin"/>
              </a:defRPr>
            </a:lvl3pPr>
            <a:lvl4pPr marL="1028700" marR="0" indent="0" algn="l" rtl="0">
              <a:spcBef>
                <a:spcPts val="0"/>
              </a:spcBef>
              <a:buSzPct val="78571"/>
              <a:defRPr sz="1400" b="0" i="0" u="none" strike="noStrike" cap="none" baseline="0">
                <a:solidFill>
                  <a:schemeClr val="dk1"/>
                </a:solidFill>
                <a:latin typeface="Cabin"/>
                <a:ea typeface="Cabin"/>
                <a:cs typeface="Cabin"/>
                <a:sym typeface="Cabin"/>
              </a:defRPr>
            </a:lvl4pPr>
            <a:lvl5pPr marL="1371600" marR="0" indent="0" algn="l" rtl="0">
              <a:spcBef>
                <a:spcPts val="0"/>
              </a:spcBef>
              <a:buSzPct val="78571"/>
              <a:defRPr sz="1400" b="0" i="0" u="none" strike="noStrike" cap="none" baseline="0">
                <a:solidFill>
                  <a:schemeClr val="dk1"/>
                </a:solidFill>
                <a:latin typeface="Cabin"/>
                <a:ea typeface="Cabin"/>
                <a:cs typeface="Cabin"/>
                <a:sym typeface="Cabin"/>
              </a:defRPr>
            </a:lvl5pPr>
            <a:lvl6pPr marL="1714500" marR="0" indent="0" algn="l" rtl="0">
              <a:spcBef>
                <a:spcPts val="0"/>
              </a:spcBef>
              <a:buSzPct val="78571"/>
              <a:defRPr sz="1400" b="0" i="0" u="none" strike="noStrike" cap="none" baseline="0">
                <a:solidFill>
                  <a:schemeClr val="dk1"/>
                </a:solidFill>
                <a:latin typeface="Cabin"/>
                <a:ea typeface="Cabin"/>
                <a:cs typeface="Cabin"/>
                <a:sym typeface="Cabin"/>
              </a:defRPr>
            </a:lvl6pPr>
            <a:lvl7pPr marL="2057400" marR="0" indent="0" algn="l" rtl="0">
              <a:spcBef>
                <a:spcPts val="0"/>
              </a:spcBef>
              <a:buSzPct val="78571"/>
              <a:defRPr sz="1400" b="0" i="0" u="none" strike="noStrike" cap="none" baseline="0">
                <a:solidFill>
                  <a:schemeClr val="dk1"/>
                </a:solidFill>
                <a:latin typeface="Cabin"/>
                <a:ea typeface="Cabin"/>
                <a:cs typeface="Cabin"/>
                <a:sym typeface="Cabin"/>
              </a:defRPr>
            </a:lvl7pPr>
            <a:lvl8pPr marL="2400300" marR="0" indent="0" algn="l" rtl="0">
              <a:spcBef>
                <a:spcPts val="0"/>
              </a:spcBef>
              <a:buSzPct val="78571"/>
              <a:defRPr sz="1400" b="0" i="0" u="none" strike="noStrike" cap="none" baseline="0">
                <a:solidFill>
                  <a:schemeClr val="dk1"/>
                </a:solidFill>
                <a:latin typeface="Cabin"/>
                <a:ea typeface="Cabin"/>
                <a:cs typeface="Cabin"/>
                <a:sym typeface="Cabin"/>
              </a:defRPr>
            </a:lvl8pPr>
            <a:lvl9pPr marL="2743200" marR="0" indent="0" algn="l" rtl="0">
              <a:spcBef>
                <a:spcPts val="0"/>
              </a:spcBef>
              <a:buSzPct val="78571"/>
              <a:defRPr sz="1400" b="0" i="0" u="none" strike="noStrike" cap="none" baseline="0">
                <a:solidFill>
                  <a:schemeClr val="dk1"/>
                </a:solidFill>
                <a:latin typeface="Cabin"/>
                <a:ea typeface="Cabin"/>
                <a:cs typeface="Cabin"/>
                <a:sym typeface="Cabin"/>
              </a:defRPr>
            </a:lvl9pPr>
          </a:lstStyle>
          <a:p>
            <a:endParaRPr/>
          </a:p>
        </p:txBody>
      </p:sp>
      <p:sp>
        <p:nvSpPr>
          <p:cNvPr id="159" name="Shape 159"/>
          <p:cNvSpPr txBox="1">
            <a:spLocks noGrp="1"/>
          </p:cNvSpPr>
          <p:nvPr>
            <p:ph type="sldNum" idx="12"/>
          </p:nvPr>
        </p:nvSpPr>
        <p:spPr>
          <a:xfrm>
            <a:off x="7918725" y="4467102"/>
            <a:ext cx="789299"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baseline="0">
                <a:solidFill>
                  <a:schemeClr val="accent2"/>
                </a:solidFill>
                <a:latin typeface="Cabin"/>
                <a:ea typeface="Cabin"/>
                <a:cs typeface="Cabin"/>
                <a:sym typeface="Cabin"/>
              </a:rPr>
              <a:t>‹#›</a:t>
            </a:fld>
            <a:endParaRPr lang="en" sz="700" b="0" i="0" u="none" strike="noStrike" cap="none" baseline="0">
              <a:solidFill>
                <a:schemeClr val="accent2"/>
              </a:solidFill>
              <a:latin typeface="Cabin"/>
              <a:ea typeface="Cabin"/>
              <a:cs typeface="Cabin"/>
              <a:sym typeface="Cabin"/>
            </a:endParaRPr>
          </a:p>
        </p:txBody>
      </p:sp>
      <p:sp>
        <p:nvSpPr>
          <p:cNvPr id="160" name="Shape 160"/>
          <p:cNvSpPr/>
          <p:nvPr/>
        </p:nvSpPr>
        <p:spPr>
          <a:xfrm>
            <a:off x="334900" y="342900"/>
            <a:ext cx="2777400" cy="71100"/>
          </a:xfrm>
          <a:prstGeom prst="rect">
            <a:avLst/>
          </a:prstGeom>
          <a:solidFill>
            <a:schemeClr val="accent1"/>
          </a:solidFill>
          <a:ln>
            <a:noFill/>
          </a:ln>
        </p:spPr>
        <p:txBody>
          <a:bodyPr lIns="68575" tIns="68575" rIns="68575" bIns="68575" anchor="ctr" anchorCtr="0">
            <a:noAutofit/>
          </a:bodyPr>
          <a:lstStyle/>
          <a:p>
            <a:pPr>
              <a:spcBef>
                <a:spcPts val="0"/>
              </a:spcBef>
              <a:buNone/>
            </a:pPr>
            <a:endParaRPr/>
          </a:p>
        </p:txBody>
      </p:sp>
      <p:sp>
        <p:nvSpPr>
          <p:cNvPr id="161" name="Shape 161"/>
          <p:cNvSpPr/>
          <p:nvPr/>
        </p:nvSpPr>
        <p:spPr>
          <a:xfrm>
            <a:off x="6031610" y="340232"/>
            <a:ext cx="2777400" cy="73799"/>
          </a:xfrm>
          <a:prstGeom prst="rect">
            <a:avLst/>
          </a:prstGeom>
          <a:solidFill>
            <a:schemeClr val="accent4"/>
          </a:solidFill>
          <a:ln>
            <a:noFill/>
          </a:ln>
        </p:spPr>
        <p:txBody>
          <a:bodyPr lIns="68575" tIns="68575" rIns="68575" bIns="68575" anchor="ctr" anchorCtr="0">
            <a:noAutofit/>
          </a:bodyPr>
          <a:lstStyle/>
          <a:p>
            <a:pPr>
              <a:spcBef>
                <a:spcPts val="0"/>
              </a:spcBef>
              <a:buNone/>
            </a:pPr>
            <a:endParaRPr/>
          </a:p>
        </p:txBody>
      </p:sp>
      <p:sp>
        <p:nvSpPr>
          <p:cNvPr id="162" name="Shape 162"/>
          <p:cNvSpPr/>
          <p:nvPr/>
        </p:nvSpPr>
        <p:spPr>
          <a:xfrm>
            <a:off x="3181372" y="342900"/>
            <a:ext cx="2777400" cy="68700"/>
          </a:xfrm>
          <a:prstGeom prst="rect">
            <a:avLst/>
          </a:prstGeom>
          <a:solidFill>
            <a:schemeClr val="accent2"/>
          </a:solidFill>
          <a:ln>
            <a:noFill/>
          </a:ln>
        </p:spPr>
        <p:txBody>
          <a:bodyPr lIns="68575" tIns="68575" rIns="68575" bIns="68575" anchor="ctr" anchorCtr="0">
            <a:noAutofit/>
          </a:bodyPr>
          <a:lstStyle/>
          <a:p>
            <a:pPr>
              <a:spcBef>
                <a:spcPts val="0"/>
              </a:spcBef>
              <a:buNone/>
            </a:pPr>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1pPr>
            <a:lvl2pPr marL="0" marR="0" indent="0" algn="l" rtl="0">
              <a:spcBef>
                <a:spcPts val="0"/>
              </a:spcBef>
              <a:buClr>
                <a:schemeClr val="dk1"/>
              </a:buClr>
              <a:buFont typeface="Arial"/>
              <a:buNone/>
              <a:defRPr sz="2800" b="0" i="0" u="none" strike="noStrike" cap="none" baseline="0">
                <a:solidFill>
                  <a:schemeClr val="dk1"/>
                </a:solidFill>
              </a:defRPr>
            </a:lvl2pPr>
            <a:lvl3pPr marL="0" marR="0" indent="0" algn="l" rtl="0">
              <a:spcBef>
                <a:spcPts val="0"/>
              </a:spcBef>
              <a:buClr>
                <a:schemeClr val="dk1"/>
              </a:buClr>
              <a:buFont typeface="Arial"/>
              <a:buNone/>
              <a:defRPr sz="2800" b="0" i="0" u="none" strike="noStrike" cap="none" baseline="0">
                <a:solidFill>
                  <a:schemeClr val="dk1"/>
                </a:solidFill>
              </a:defRPr>
            </a:lvl3pPr>
            <a:lvl4pPr marL="0" marR="0" indent="0" algn="l" rtl="0">
              <a:spcBef>
                <a:spcPts val="0"/>
              </a:spcBef>
              <a:buClr>
                <a:schemeClr val="dk1"/>
              </a:buClr>
              <a:buFont typeface="Arial"/>
              <a:buNone/>
              <a:defRPr sz="2800" b="0" i="0" u="none" strike="noStrike" cap="none" baseline="0">
                <a:solidFill>
                  <a:schemeClr val="dk1"/>
                </a:solidFill>
              </a:defRPr>
            </a:lvl4pPr>
            <a:lvl5pPr marL="0" marR="0" indent="0" algn="l" rtl="0">
              <a:spcBef>
                <a:spcPts val="0"/>
              </a:spcBef>
              <a:buClr>
                <a:schemeClr val="dk1"/>
              </a:buClr>
              <a:buFont typeface="Arial"/>
              <a:buNone/>
              <a:defRPr sz="2800" b="0" i="0" u="none" strike="noStrike" cap="none" baseline="0">
                <a:solidFill>
                  <a:schemeClr val="dk1"/>
                </a:solidFill>
              </a:defRPr>
            </a:lvl5pPr>
            <a:lvl6pPr marL="0" marR="0" indent="0" algn="l" rtl="0">
              <a:spcBef>
                <a:spcPts val="0"/>
              </a:spcBef>
              <a:buClr>
                <a:schemeClr val="dk1"/>
              </a:buClr>
              <a:buFont typeface="Arial"/>
              <a:buNone/>
              <a:defRPr sz="2800" b="0" i="0" u="none" strike="noStrike" cap="none" baseline="0">
                <a:solidFill>
                  <a:schemeClr val="dk1"/>
                </a:solidFill>
              </a:defRPr>
            </a:lvl6pPr>
            <a:lvl7pPr marL="0" marR="0" indent="0" algn="l" rtl="0">
              <a:spcBef>
                <a:spcPts val="0"/>
              </a:spcBef>
              <a:buClr>
                <a:schemeClr val="dk1"/>
              </a:buClr>
              <a:buFont typeface="Arial"/>
              <a:buNone/>
              <a:defRPr sz="2800" b="0" i="0" u="none" strike="noStrike" cap="none" baseline="0">
                <a:solidFill>
                  <a:schemeClr val="dk1"/>
                </a:solidFill>
              </a:defRPr>
            </a:lvl7pPr>
            <a:lvl8pPr marL="0" marR="0" indent="0" algn="l" rtl="0">
              <a:spcBef>
                <a:spcPts val="0"/>
              </a:spcBef>
              <a:buClr>
                <a:schemeClr val="dk1"/>
              </a:buClr>
              <a:buFont typeface="Arial"/>
              <a:buNone/>
              <a:defRPr sz="2800" b="0" i="0" u="none" strike="noStrike" cap="none" baseline="0">
                <a:solidFill>
                  <a:schemeClr val="dk1"/>
                </a:solidFill>
              </a:defRPr>
            </a:lvl8pPr>
            <a:lvl9pPr marL="0" marR="0" indent="0" algn="l" rtl="0">
              <a:spcBef>
                <a:spcPts val="0"/>
              </a:spcBef>
              <a:buClr>
                <a:schemeClr val="dk1"/>
              </a:buClr>
              <a:buFont typeface="Arial"/>
              <a:buNone/>
              <a:defRPr sz="2800" b="0" i="0" u="none" strike="noStrike" cap="none" baseline="0">
                <a:solidFill>
                  <a:schemeClr val="dk1"/>
                </a:solidFill>
              </a:defRPr>
            </a:lvl9pPr>
          </a:lstStyle>
          <a:p>
            <a:endParaRPr/>
          </a:p>
        </p:txBody>
      </p:sp>
      <p:sp>
        <p:nvSpPr>
          <p:cNvPr id="255" name="Shape 255"/>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indent="0" algn="l" rtl="0">
              <a:lnSpc>
                <a:spcPct val="115000"/>
              </a:lnSpc>
              <a:spcBef>
                <a:spcPts val="0"/>
              </a:spcBef>
              <a:spcAft>
                <a:spcPts val="1600"/>
              </a:spcAft>
              <a:buClr>
                <a:schemeClr val="dk2"/>
              </a:buClr>
              <a:buFont typeface="Arial"/>
              <a:buNone/>
              <a:defRPr sz="1800" b="0" i="0" u="none" strike="noStrike" cap="none" baseline="0">
                <a:solidFill>
                  <a:schemeClr val="dk2"/>
                </a:solidFill>
                <a:latin typeface="Arial"/>
                <a:ea typeface="Arial"/>
                <a:cs typeface="Arial"/>
                <a:sym typeface="Arial"/>
              </a:defRPr>
            </a:lvl1pPr>
            <a:lvl2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2pPr>
            <a:lvl3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3pPr>
            <a:lvl4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4pPr>
            <a:lvl5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5pPr>
            <a:lvl6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6pPr>
            <a:lvl7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7pPr>
            <a:lvl8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8pPr>
            <a:lvl9pPr marL="0" marR="0" indent="0" algn="l" rtl="0">
              <a:lnSpc>
                <a:spcPct val="115000"/>
              </a:lnSpc>
              <a:spcBef>
                <a:spcPts val="0"/>
              </a:spcBef>
              <a:spcAft>
                <a:spcPts val="1600"/>
              </a:spcAft>
              <a:buClr>
                <a:schemeClr val="dk2"/>
              </a:buClr>
              <a:buFont typeface="Arial"/>
              <a:buNone/>
              <a:defRPr sz="1400" b="0" i="0" u="none" strike="noStrike" cap="none" baseline="0">
                <a:solidFill>
                  <a:schemeClr val="dk2"/>
                </a:solidFill>
                <a:latin typeface="Arial"/>
                <a:ea typeface="Arial"/>
                <a:cs typeface="Arial"/>
                <a:sym typeface="Arial"/>
              </a:defRPr>
            </a:lvl9pPr>
          </a:lstStyle>
          <a:p>
            <a:endParaRPr/>
          </a:p>
        </p:txBody>
      </p:sp>
      <p:sp>
        <p:nvSpPr>
          <p:cNvPr id="256" name="Shape 256"/>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baseline="0">
                <a:solidFill>
                  <a:schemeClr val="dk2"/>
                </a:solidFill>
                <a:latin typeface="Arial"/>
                <a:ea typeface="Arial"/>
                <a:cs typeface="Arial"/>
                <a:sym typeface="Arial"/>
              </a:rPr>
              <a:t>‹#›</a:t>
            </a:fld>
            <a:endParaRPr lang="en" sz="1000" b="0" i="0" u="none" strike="noStrike" cap="none" baseline="0">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25" name="Shape 325"/>
          <p:cNvSpPr txBox="1">
            <a:spLocks noGrp="1"/>
          </p:cNvSpPr>
          <p:nvPr>
            <p:ph type="body" idx="1"/>
          </p:nvPr>
        </p:nvSpPr>
        <p:spPr>
          <a:xfrm>
            <a:off x="628650" y="1369218"/>
            <a:ext cx="7886700" cy="3263400"/>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sz="2800" b="0" i="0" u="none" strike="noStrike" cap="none" baseline="0">
                <a:solidFill>
                  <a:schemeClr val="dk1"/>
                </a:solidFill>
                <a:latin typeface="Calibri"/>
                <a:ea typeface="Calibri"/>
                <a:cs typeface="Calibri"/>
                <a:sym typeface="Calibri"/>
              </a:defRPr>
            </a:lvl1pPr>
            <a:lvl2pPr marL="685800" marR="0" indent="-76200" algn="l" rtl="0">
              <a:lnSpc>
                <a:spcPct val="90000"/>
              </a:lnSpc>
              <a:spcBef>
                <a:spcPts val="500"/>
              </a:spcBef>
              <a:buClr>
                <a:schemeClr val="dk1"/>
              </a:buClr>
              <a:buFont typeface="Arial"/>
              <a:buChar char="•"/>
              <a:defRPr sz="2400" b="0" i="0" u="none" strike="noStrike" cap="none" baseline="0">
                <a:solidFill>
                  <a:schemeClr val="dk1"/>
                </a:solidFill>
                <a:latin typeface="Calibri"/>
                <a:ea typeface="Calibri"/>
                <a:cs typeface="Calibri"/>
                <a:sym typeface="Calibri"/>
              </a:defRPr>
            </a:lvl2pPr>
            <a:lvl3pPr marL="1143000" marR="0" indent="-101600" algn="l" rtl="0">
              <a:lnSpc>
                <a:spcPct val="90000"/>
              </a:lnSpc>
              <a:spcBef>
                <a:spcPts val="500"/>
              </a:spcBef>
              <a:buClr>
                <a:schemeClr val="dk1"/>
              </a:buClr>
              <a:buFont typeface="Arial"/>
              <a:buChar char="•"/>
              <a:defRPr sz="2000" b="0" i="0" u="none" strike="noStrike" cap="none" baseline="0">
                <a:solidFill>
                  <a:schemeClr val="dk1"/>
                </a:solidFill>
                <a:latin typeface="Calibri"/>
                <a:ea typeface="Calibri"/>
                <a:cs typeface="Calibri"/>
                <a:sym typeface="Calibri"/>
              </a:defRPr>
            </a:lvl3pPr>
            <a:lvl4pPr marL="16002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4pPr>
            <a:lvl5pPr marL="20574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5pPr>
            <a:lvl6pPr marL="25146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6pPr>
            <a:lvl7pPr marL="29718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7pPr>
            <a:lvl8pPr marL="34290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8pPr>
            <a:lvl9pPr marL="3886200" marR="0" indent="-114300" algn="l" rtl="0">
              <a:lnSpc>
                <a:spcPct val="90000"/>
              </a:lnSpc>
              <a:spcBef>
                <a:spcPts val="500"/>
              </a:spcBef>
              <a:buClr>
                <a:schemeClr val="dk1"/>
              </a:buClr>
              <a:buFont typeface="Arial"/>
              <a:buChar char="•"/>
              <a:defRPr sz="1800" b="0" i="0" u="none" strike="noStrike" cap="none" baseline="0">
                <a:solidFill>
                  <a:schemeClr val="dk1"/>
                </a:solidFill>
                <a:latin typeface="Calibri"/>
                <a:ea typeface="Calibri"/>
                <a:cs typeface="Calibri"/>
                <a:sym typeface="Calibri"/>
              </a:defRPr>
            </a:lvl9pPr>
          </a:lstStyle>
          <a:p>
            <a:endParaRPr/>
          </a:p>
        </p:txBody>
      </p:sp>
      <p:sp>
        <p:nvSpPr>
          <p:cNvPr id="326" name="Shape 326"/>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27" name="Shape 327"/>
          <p:cNvSpPr txBox="1">
            <a:spLocks noGrp="1"/>
          </p:cNvSpPr>
          <p:nvPr>
            <p:ph type="ftr" idx="11"/>
          </p:nvPr>
        </p:nvSpPr>
        <p:spPr>
          <a:xfrm>
            <a:off x="3028950" y="4767262"/>
            <a:ext cx="3086099" cy="2739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28" name="Shape 328"/>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8"/>
        <p:cNvGrpSpPr/>
        <p:nvPr/>
      </p:nvGrpSpPr>
      <p:grpSpPr>
        <a:xfrm>
          <a:off x="0" y="0"/>
          <a:ext cx="0" cy="0"/>
          <a:chOff x="0" y="0"/>
          <a:chExt cx="0" cy="0"/>
        </a:xfrm>
      </p:grpSpPr>
      <p:sp>
        <p:nvSpPr>
          <p:cNvPr id="489" name="Shape 489"/>
          <p:cNvSpPr/>
          <p:nvPr/>
        </p:nvSpPr>
        <p:spPr>
          <a:xfrm>
            <a:off x="0" y="5029200"/>
            <a:ext cx="9144000" cy="1143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490" name="Shape 490"/>
          <p:cNvSpPr/>
          <p:nvPr/>
        </p:nvSpPr>
        <p:spPr>
          <a:xfrm>
            <a:off x="0" y="0"/>
            <a:ext cx="9144000" cy="10451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491" name="Shape 491"/>
          <p:cNvSpPr/>
          <p:nvPr/>
        </p:nvSpPr>
        <p:spPr>
          <a:xfrm>
            <a:off x="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492" name="Shape 492"/>
          <p:cNvSpPr/>
          <p:nvPr/>
        </p:nvSpPr>
        <p:spPr>
          <a:xfrm>
            <a:off x="8991600" y="0"/>
            <a:ext cx="152399" cy="51434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493" name="Shape 493"/>
          <p:cNvSpPr/>
          <p:nvPr/>
        </p:nvSpPr>
        <p:spPr>
          <a:xfrm>
            <a:off x="149352" y="4791289"/>
            <a:ext cx="8833200" cy="2321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sp>
        <p:nvSpPr>
          <p:cNvPr id="494" name="Shape 494"/>
          <p:cNvSpPr txBox="1">
            <a:spLocks noGrp="1"/>
          </p:cNvSpPr>
          <p:nvPr>
            <p:ph type="dt" idx="10"/>
          </p:nvPr>
        </p:nvSpPr>
        <p:spPr>
          <a:xfrm>
            <a:off x="5791200" y="4803737"/>
            <a:ext cx="3044999" cy="274199"/>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495" name="Shape 495"/>
          <p:cNvSpPr txBox="1">
            <a:spLocks noGrp="1"/>
          </p:cNvSpPr>
          <p:nvPr>
            <p:ph type="ftr" idx="11"/>
          </p:nvPr>
        </p:nvSpPr>
        <p:spPr>
          <a:xfrm>
            <a:off x="304800" y="4808135"/>
            <a:ext cx="3581399" cy="27419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rgbClr val="FFFFFF"/>
                </a:solidFill>
                <a:latin typeface="Georgia"/>
                <a:ea typeface="Georgia"/>
                <a:cs typeface="Georgia"/>
                <a:sym typeface="Georgia"/>
              </a:defRPr>
            </a:lvl1pPr>
            <a:lvl2pPr marL="457200" marR="0" indent="0" algn="l" rtl="0">
              <a:spcBef>
                <a:spcPts val="0"/>
              </a:spcBef>
              <a:defRPr sz="1800" b="0" i="0" u="none" strike="noStrike" cap="none" baseline="0">
                <a:solidFill>
                  <a:schemeClr val="dk1"/>
                </a:solidFill>
                <a:latin typeface="Georgia"/>
                <a:ea typeface="Georgia"/>
                <a:cs typeface="Georgia"/>
                <a:sym typeface="Georgia"/>
              </a:defRPr>
            </a:lvl2pPr>
            <a:lvl3pPr marL="914400" marR="0" indent="0" algn="l" rtl="0">
              <a:spcBef>
                <a:spcPts val="0"/>
              </a:spcBef>
              <a:defRPr sz="1800" b="0" i="0" u="none" strike="noStrike" cap="none" baseline="0">
                <a:solidFill>
                  <a:schemeClr val="dk1"/>
                </a:solidFill>
                <a:latin typeface="Georgia"/>
                <a:ea typeface="Georgia"/>
                <a:cs typeface="Georgia"/>
                <a:sym typeface="Georgia"/>
              </a:defRPr>
            </a:lvl3pPr>
            <a:lvl4pPr marL="1371600" marR="0" indent="0" algn="l" rtl="0">
              <a:spcBef>
                <a:spcPts val="0"/>
              </a:spcBef>
              <a:defRPr sz="1800" b="0" i="0" u="none" strike="noStrike" cap="none" baseline="0">
                <a:solidFill>
                  <a:schemeClr val="dk1"/>
                </a:solidFill>
                <a:latin typeface="Georgia"/>
                <a:ea typeface="Georgia"/>
                <a:cs typeface="Georgia"/>
                <a:sym typeface="Georgia"/>
              </a:defRPr>
            </a:lvl4pPr>
            <a:lvl5pPr marL="1828800" marR="0" indent="0" algn="l" rtl="0">
              <a:spcBef>
                <a:spcPts val="0"/>
              </a:spcBef>
              <a:defRPr sz="1800" b="0" i="0" u="none" strike="noStrike" cap="none" baseline="0">
                <a:solidFill>
                  <a:schemeClr val="dk1"/>
                </a:solidFill>
                <a:latin typeface="Georgia"/>
                <a:ea typeface="Georgia"/>
                <a:cs typeface="Georgia"/>
                <a:sym typeface="Georgia"/>
              </a:defRPr>
            </a:lvl5pPr>
            <a:lvl6pPr marL="2286000" marR="0" indent="0" algn="l" rtl="0">
              <a:spcBef>
                <a:spcPts val="0"/>
              </a:spcBef>
              <a:defRPr sz="1800" b="0" i="0" u="none" strike="noStrike" cap="none" baseline="0">
                <a:solidFill>
                  <a:schemeClr val="dk1"/>
                </a:solidFill>
                <a:latin typeface="Georgia"/>
                <a:ea typeface="Georgia"/>
                <a:cs typeface="Georgia"/>
                <a:sym typeface="Georgia"/>
              </a:defRPr>
            </a:lvl6pPr>
            <a:lvl7pPr marL="2743200" marR="0" indent="0" algn="l" rtl="0">
              <a:spcBef>
                <a:spcPts val="0"/>
              </a:spcBef>
              <a:defRPr sz="1800" b="0" i="0" u="none" strike="noStrike" cap="none" baseline="0">
                <a:solidFill>
                  <a:schemeClr val="dk1"/>
                </a:solidFill>
                <a:latin typeface="Georgia"/>
                <a:ea typeface="Georgia"/>
                <a:cs typeface="Georgia"/>
                <a:sym typeface="Georgia"/>
              </a:defRPr>
            </a:lvl7pPr>
            <a:lvl8pPr marL="3200400" marR="0" indent="0" algn="l" rtl="0">
              <a:spcBef>
                <a:spcPts val="0"/>
              </a:spcBef>
              <a:defRPr sz="1800" b="0" i="0" u="none" strike="noStrike" cap="none" baseline="0">
                <a:solidFill>
                  <a:schemeClr val="dk1"/>
                </a:solidFill>
                <a:latin typeface="Georgia"/>
                <a:ea typeface="Georgia"/>
                <a:cs typeface="Georgia"/>
                <a:sym typeface="Georgia"/>
              </a:defRPr>
            </a:lvl8pPr>
            <a:lvl9pPr marL="3657600" marR="0" indent="0" algn="l" rtl="0">
              <a:spcBef>
                <a:spcPts val="0"/>
              </a:spcBef>
              <a:defRPr sz="1800" b="0" i="0" u="none" strike="noStrike" cap="none" baseline="0">
                <a:solidFill>
                  <a:schemeClr val="dk1"/>
                </a:solidFill>
                <a:latin typeface="Georgia"/>
                <a:ea typeface="Georgia"/>
                <a:cs typeface="Georgia"/>
                <a:sym typeface="Georgia"/>
              </a:defRPr>
            </a:lvl9pPr>
          </a:lstStyle>
          <a:p>
            <a:endParaRPr/>
          </a:p>
        </p:txBody>
      </p:sp>
      <p:sp>
        <p:nvSpPr>
          <p:cNvPr id="496" name="Shape 496"/>
          <p:cNvSpPr/>
          <p:nvPr/>
        </p:nvSpPr>
        <p:spPr>
          <a:xfrm>
            <a:off x="152400" y="116585"/>
            <a:ext cx="8833200" cy="49104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Georgia"/>
              <a:ea typeface="Georgia"/>
              <a:cs typeface="Georgia"/>
              <a:sym typeface="Georgia"/>
            </a:endParaRPr>
          </a:p>
        </p:txBody>
      </p:sp>
      <p:cxnSp>
        <p:nvCxnSpPr>
          <p:cNvPr id="497" name="Shape 497"/>
          <p:cNvCxnSpPr/>
          <p:nvPr/>
        </p:nvCxnSpPr>
        <p:spPr>
          <a:xfrm>
            <a:off x="152400" y="957557"/>
            <a:ext cx="8833200" cy="0"/>
          </a:xfrm>
          <a:prstGeom prst="straightConnector1">
            <a:avLst/>
          </a:prstGeom>
          <a:noFill/>
          <a:ln w="9525" cap="flat" cmpd="sng">
            <a:solidFill>
              <a:srgbClr val="7A9798"/>
            </a:solidFill>
            <a:prstDash val="dash"/>
            <a:round/>
            <a:headEnd type="none" w="med" len="med"/>
            <a:tailEnd type="none" w="med" len="med"/>
          </a:ln>
        </p:spPr>
      </p:cxnSp>
      <p:sp>
        <p:nvSpPr>
          <p:cNvPr id="498" name="Shape 498"/>
          <p:cNvSpPr/>
          <p:nvPr/>
        </p:nvSpPr>
        <p:spPr>
          <a:xfrm>
            <a:off x="4267200" y="717027"/>
            <a:ext cx="609599" cy="4572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499" name="Shape 499"/>
          <p:cNvSpPr/>
          <p:nvPr/>
        </p:nvSpPr>
        <p:spPr>
          <a:xfrm>
            <a:off x="4361687" y="787893"/>
            <a:ext cx="420600" cy="315299"/>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Georgia"/>
              <a:ea typeface="Georgia"/>
              <a:cs typeface="Georgia"/>
              <a:sym typeface="Georgia"/>
            </a:endParaRPr>
          </a:p>
        </p:txBody>
      </p:sp>
      <p:sp>
        <p:nvSpPr>
          <p:cNvPr id="500" name="Shape 500"/>
          <p:cNvSpPr txBox="1">
            <a:spLocks noGrp="1"/>
          </p:cNvSpPr>
          <p:nvPr>
            <p:ph type="sldNum" idx="12"/>
          </p:nvPr>
        </p:nvSpPr>
        <p:spPr>
          <a:xfrm>
            <a:off x="4343400" y="780130"/>
            <a:ext cx="457200" cy="330899"/>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 sz="1600" b="0" i="0" u="none" strike="noStrike" cap="none" baseline="0">
                <a:solidFill>
                  <a:srgbClr val="7A9798"/>
                </a:solidFill>
                <a:latin typeface="Georgia"/>
                <a:ea typeface="Georgia"/>
                <a:cs typeface="Georgia"/>
                <a:sym typeface="Georgia"/>
              </a:rPr>
              <a:t>‹#›</a:t>
            </a:fld>
            <a:endParaRPr lang="en" sz="1600" b="0" i="0" u="none" strike="noStrike" cap="none" baseline="0">
              <a:solidFill>
                <a:srgbClr val="7A9798"/>
              </a:solidFill>
              <a:latin typeface="Georgia"/>
              <a:ea typeface="Georgia"/>
              <a:cs typeface="Georgia"/>
              <a:sym typeface="Georgia"/>
            </a:endParaRPr>
          </a:p>
        </p:txBody>
      </p:sp>
      <p:sp>
        <p:nvSpPr>
          <p:cNvPr id="501" name="Shape 501"/>
          <p:cNvSpPr txBox="1">
            <a:spLocks noGrp="1"/>
          </p:cNvSpPr>
          <p:nvPr>
            <p:ph type="title"/>
          </p:nvPr>
        </p:nvSpPr>
        <p:spPr>
          <a:xfrm>
            <a:off x="301752" y="171450"/>
            <a:ext cx="8534399" cy="569399"/>
          </a:xfrm>
          <a:prstGeom prst="rect">
            <a:avLst/>
          </a:prstGeom>
          <a:noFill/>
          <a:ln>
            <a:noFill/>
          </a:ln>
        </p:spPr>
        <p:txBody>
          <a:bodyPr lIns="91425" tIns="91425" rIns="91425" bIns="91425" anchor="b" anchorCtr="0"/>
          <a:lstStyle>
            <a:lvl1pPr marL="0" marR="0" indent="0" algn="ctr" rtl="0">
              <a:spcBef>
                <a:spcPts val="0"/>
              </a:spcBef>
              <a:buClr>
                <a:srgbClr val="7A9798"/>
              </a:buClr>
              <a:buFont typeface="Georgia"/>
              <a:buNone/>
              <a:defRPr sz="3300" b="0" i="0" u="none" strike="noStrike" cap="none" baseline="0">
                <a:solidFill>
                  <a:srgbClr val="7A9798"/>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02" name="Shape 502"/>
          <p:cNvSpPr txBox="1">
            <a:spLocks noGrp="1"/>
          </p:cNvSpPr>
          <p:nvPr>
            <p:ph type="body" idx="1"/>
          </p:nvPr>
        </p:nvSpPr>
        <p:spPr>
          <a:xfrm>
            <a:off x="301752" y="1143000"/>
            <a:ext cx="8534399" cy="3449399"/>
          </a:xfrm>
          <a:prstGeom prst="rect">
            <a:avLst/>
          </a:prstGeom>
          <a:noFill/>
          <a:ln>
            <a:noFill/>
          </a:ln>
        </p:spPr>
        <p:txBody>
          <a:bodyPr lIns="91425" tIns="91425" rIns="91425" bIns="91425" anchor="t" anchorCtr="0"/>
          <a:lstStyle>
            <a:lvl1pPr marL="274320" marR="0" indent="-128587" algn="l" rtl="0">
              <a:spcBef>
                <a:spcPts val="540"/>
              </a:spcBef>
              <a:buClr>
                <a:schemeClr val="accent1"/>
              </a:buClr>
              <a:buFont typeface="Noto Symbol"/>
              <a:buChar char="●"/>
              <a:defRPr sz="2700" b="0" i="0" u="none" strike="noStrike" cap="none" baseline="0">
                <a:solidFill>
                  <a:schemeClr val="dk1"/>
                </a:solidFill>
                <a:latin typeface="Georgia"/>
                <a:ea typeface="Georgia"/>
                <a:cs typeface="Georgia"/>
                <a:sym typeface="Georgia"/>
              </a:defRPr>
            </a:lvl1pPr>
            <a:lvl2pPr marL="548640" marR="0" indent="-184150" algn="l" rtl="0">
              <a:spcBef>
                <a:spcPts val="440"/>
              </a:spcBef>
              <a:buClr>
                <a:schemeClr val="accent2"/>
              </a:buClr>
              <a:buFont typeface="Noto Symbol"/>
              <a:buChar char="○"/>
              <a:defRPr sz="2200" b="0" i="0" u="none" strike="noStrike" cap="none" baseline="0">
                <a:solidFill>
                  <a:schemeClr val="dk2"/>
                </a:solidFill>
                <a:latin typeface="Georgia"/>
                <a:ea typeface="Georgia"/>
                <a:cs typeface="Georgia"/>
                <a:sym typeface="Georgia"/>
              </a:defRPr>
            </a:lvl2pPr>
            <a:lvl3pPr marL="822960" marR="0" indent="-143510" algn="l" rtl="0">
              <a:spcBef>
                <a:spcPts val="400"/>
              </a:spcBef>
              <a:buClr>
                <a:schemeClr val="accent3"/>
              </a:buClr>
              <a:buFont typeface="Noto Symbol"/>
              <a:buChar char="•"/>
              <a:defRPr sz="2000" b="0" i="0" u="none" strike="noStrike" cap="none" baseline="0">
                <a:solidFill>
                  <a:schemeClr val="dk1"/>
                </a:solidFill>
                <a:latin typeface="Georgia"/>
                <a:ea typeface="Georgia"/>
                <a:cs typeface="Georgia"/>
                <a:sym typeface="Georgia"/>
              </a:defRPr>
            </a:lvl3pPr>
            <a:lvl4pPr marL="1097280" marR="0" indent="-144780" algn="l" rtl="0">
              <a:spcBef>
                <a:spcPts val="400"/>
              </a:spcBef>
              <a:buClr>
                <a:schemeClr val="accent4"/>
              </a:buClr>
              <a:buFont typeface="Noto Symbol"/>
              <a:buChar char="•"/>
              <a:defRPr sz="2000" b="0" i="0" u="none" strike="noStrike" cap="none" baseline="0">
                <a:solidFill>
                  <a:schemeClr val="dk2"/>
                </a:solidFill>
                <a:latin typeface="Georgia"/>
                <a:ea typeface="Georgia"/>
                <a:cs typeface="Georgia"/>
                <a:sym typeface="Georgia"/>
              </a:defRPr>
            </a:lvl4pPr>
            <a:lvl5pPr marL="1371600" marR="0" indent="-114300" algn="l" rtl="0">
              <a:spcBef>
                <a:spcPts val="360"/>
              </a:spcBef>
              <a:buClr>
                <a:schemeClr val="accent5"/>
              </a:buClr>
              <a:buFont typeface="Georgia"/>
              <a:buChar char="•"/>
              <a:defRPr sz="18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5pPr>
            <a:lvl6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6pPr>
            <a:lvl7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7pPr>
            <a:lvl8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8pPr>
            <a:lvl9pPr marL="0" marR="0" indent="0" algn="ctr" rtl="0">
              <a:lnSpc>
                <a:spcPct val="100000"/>
              </a:lnSpc>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653" name="Shape 653"/>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indent="-13970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34290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48006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6629400" marR="0" indent="-1016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654" name="Shape 654"/>
          <p:cNvSpPr txBox="1">
            <a:spLocks noGrp="1"/>
          </p:cNvSpPr>
          <p:nvPr>
            <p:ph type="dt" idx="10"/>
          </p:nvPr>
        </p:nvSpPr>
        <p:spPr>
          <a:xfrm>
            <a:off x="457200" y="4683918"/>
            <a:ext cx="2133599" cy="3570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55" name="Shape 655"/>
          <p:cNvSpPr txBox="1">
            <a:spLocks noGrp="1"/>
          </p:cNvSpPr>
          <p:nvPr>
            <p:ph type="ftr" idx="11"/>
          </p:nvPr>
        </p:nvSpPr>
        <p:spPr>
          <a:xfrm>
            <a:off x="3124200" y="4683918"/>
            <a:ext cx="2895600" cy="3570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defRPr sz="1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56" name="Shape 656"/>
          <p:cNvSpPr txBox="1">
            <a:spLocks noGrp="1"/>
          </p:cNvSpPr>
          <p:nvPr>
            <p:ph type="sldNum" idx="12"/>
          </p:nvPr>
        </p:nvSpPr>
        <p:spPr>
          <a:xfrm>
            <a:off x="6553200" y="4683918"/>
            <a:ext cx="2133599" cy="3570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 sz="1400" b="0" i="0" u="none" strike="noStrike" cap="none" baseline="0">
                <a:solidFill>
                  <a:schemeClr val="dk1"/>
                </a:solidFill>
                <a:latin typeface="Arial"/>
                <a:ea typeface="Arial"/>
                <a:cs typeface="Arial"/>
                <a:sym typeface="Arial"/>
              </a:rPr>
              <a:t>‹#›</a:t>
            </a:fld>
            <a:endParaRPr lang="en" sz="1400" b="0" i="0" u="none" strike="noStrike" cap="none" baseline="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205977"/>
            <a:ext cx="8229600" cy="8574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676" name="Shape 676"/>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677" name="Shape 67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200" b="0" i="0" u="none" strike="noStrike" cap="none" baseline="0">
                <a:solidFill>
                  <a:srgbClr val="898989"/>
                </a:solidFill>
                <a:latin typeface="Calibri"/>
                <a:ea typeface="Calibri"/>
                <a:cs typeface="Calibri"/>
                <a:sym typeface="Calibri"/>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8" name="Shape 67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9" name="Shape 67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 sz="1200" b="0" i="0" u="none" strike="noStrike" cap="none" baseline="0">
                <a:solidFill>
                  <a:srgbClr val="898989"/>
                </a:solidFill>
                <a:latin typeface="Calibri"/>
                <a:ea typeface="Calibri"/>
                <a:cs typeface="Calibri"/>
                <a:sym typeface="Calibri"/>
              </a:rPr>
              <a:t>‹#›</a:t>
            </a:fld>
            <a:endParaRPr lang="en" sz="1200" b="0" i="0" u="none" strike="noStrike" cap="none" baseline="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685800" y="457200"/>
            <a:ext cx="7772400" cy="8574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1pPr>
            <a:lvl2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2pPr>
            <a:lvl3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3pPr>
            <a:lvl4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4pPr>
            <a:lvl5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5pPr>
            <a:lvl6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0" marR="0" indent="0" algn="ctr" rtl="0">
              <a:lnSpc>
                <a:spcPct val="100000"/>
              </a:lnSpc>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783" name="Shape 783"/>
          <p:cNvSpPr txBox="1">
            <a:spLocks noGrp="1"/>
          </p:cNvSpPr>
          <p:nvPr>
            <p:ph type="body" idx="1"/>
          </p:nvPr>
        </p:nvSpPr>
        <p:spPr>
          <a:xfrm>
            <a:off x="685800" y="1485900"/>
            <a:ext cx="7772400" cy="3086099"/>
          </a:xfrm>
          <a:prstGeom prst="rect">
            <a:avLst/>
          </a:prstGeom>
          <a:noFill/>
          <a:ln>
            <a:noFill/>
          </a:ln>
        </p:spPr>
        <p:txBody>
          <a:bodyPr lIns="91425" tIns="91425" rIns="91425" bIns="91425" anchor="t" anchorCtr="0"/>
          <a:lstStyle>
            <a:lvl1pPr marL="342900" marR="0" indent="-139700" algn="l" rtl="0">
              <a:lnSpc>
                <a:spcPct val="100000"/>
              </a:lnSpc>
              <a:spcBef>
                <a:spcPts val="640"/>
              </a:spcBef>
              <a:spcAft>
                <a:spcPts val="0"/>
              </a:spcAft>
              <a:buClr>
                <a:schemeClr val="dk1"/>
              </a:buClr>
              <a:buFont typeface="Times New Roman"/>
              <a:buChar char="•"/>
              <a:defRPr sz="3200" b="0" i="0" u="none" strike="noStrike" cap="none" baseline="0">
                <a:solidFill>
                  <a:schemeClr val="dk1"/>
                </a:solidFill>
                <a:latin typeface="Times New Roman"/>
                <a:ea typeface="Times New Roman"/>
                <a:cs typeface="Times New Roman"/>
                <a:sym typeface="Times New Roman"/>
              </a:defRPr>
            </a:lvl1pPr>
            <a:lvl2pPr marL="742950" marR="0" indent="-107950" algn="l" rtl="0">
              <a:lnSpc>
                <a:spcPct val="100000"/>
              </a:lnSpc>
              <a:spcBef>
                <a:spcPts val="560"/>
              </a:spcBef>
              <a:spcAft>
                <a:spcPts val="0"/>
              </a:spcAft>
              <a:buClr>
                <a:schemeClr val="dk1"/>
              </a:buClr>
              <a:buFont typeface="Times New Roman"/>
              <a:buChar char="–"/>
              <a:defRPr sz="2800" b="0" i="0" u="none" strike="noStrike" cap="none" baseline="0">
                <a:solidFill>
                  <a:schemeClr val="dk1"/>
                </a:solidFill>
                <a:latin typeface="Times New Roman"/>
                <a:ea typeface="Times New Roman"/>
                <a:cs typeface="Times New Roman"/>
                <a:sym typeface="Times New Roman"/>
              </a:defRPr>
            </a:lvl2pPr>
            <a:lvl3pPr marL="1143000" marR="0" indent="-76200" algn="l" rtl="0">
              <a:lnSpc>
                <a:spcPct val="100000"/>
              </a:lnSpc>
              <a:spcBef>
                <a:spcPts val="480"/>
              </a:spcBef>
              <a:spcAft>
                <a:spcPts val="0"/>
              </a:spcAft>
              <a:buClr>
                <a:schemeClr val="dk1"/>
              </a:buClr>
              <a:buFont typeface="Times New Roman"/>
              <a:buChar char="•"/>
              <a:defRPr sz="2400" b="0" i="0" u="none" strike="noStrike" cap="none" baseline="0">
                <a:solidFill>
                  <a:schemeClr val="dk1"/>
                </a:solidFill>
                <a:latin typeface="Times New Roman"/>
                <a:ea typeface="Times New Roman"/>
                <a:cs typeface="Times New Roman"/>
                <a:sym typeface="Times New Roman"/>
              </a:defRPr>
            </a:lvl3pPr>
            <a:lvl4pPr marL="16002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4pPr>
            <a:lvl5pPr marL="20574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5pPr>
            <a:lvl6pPr marL="25146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34290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48006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6629400" marR="0" indent="-101600" algn="l" rtl="0">
              <a:lnSpc>
                <a:spcPct val="100000"/>
              </a:lnSpc>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84" name="Shape 784"/>
          <p:cNvSpPr txBox="1">
            <a:spLocks noGrp="1"/>
          </p:cNvSpPr>
          <p:nvPr>
            <p:ph type="dt" idx="10"/>
          </p:nvPr>
        </p:nvSpPr>
        <p:spPr>
          <a:xfrm>
            <a:off x="685800" y="4686300"/>
            <a:ext cx="1904999" cy="3428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chemeClr val="dk1"/>
                </a:solidFill>
                <a:latin typeface="Times New Roman"/>
                <a:ea typeface="Times New Roman"/>
                <a:cs typeface="Times New Roman"/>
                <a:sym typeface="Times New Roman"/>
              </a:defRPr>
            </a:lvl1pPr>
            <a:lvl2pPr marL="4572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2pPr>
            <a:lvl3pPr marL="914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3pPr>
            <a:lvl4pPr marL="13716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4pPr>
            <a:lvl5pPr marL="1828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5pPr>
            <a:lvl6pPr marL="2286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6pPr>
            <a:lvl7pPr marL="3200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7pPr>
            <a:lvl8pPr marL="4572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8pPr>
            <a:lvl9pPr marL="6400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85" name="Shape 785"/>
          <p:cNvSpPr txBox="1">
            <a:spLocks noGrp="1"/>
          </p:cNvSpPr>
          <p:nvPr>
            <p:ph type="ftr" idx="11"/>
          </p:nvPr>
        </p:nvSpPr>
        <p:spPr>
          <a:xfrm>
            <a:off x="3124200" y="4686300"/>
            <a:ext cx="2895600" cy="342899"/>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defRPr sz="1400" b="0" i="0" u="none" strike="noStrike" cap="none" baseline="0">
                <a:solidFill>
                  <a:schemeClr val="dk1"/>
                </a:solidFill>
                <a:latin typeface="Times New Roman"/>
                <a:ea typeface="Times New Roman"/>
                <a:cs typeface="Times New Roman"/>
                <a:sym typeface="Times New Roman"/>
              </a:defRPr>
            </a:lvl1pPr>
            <a:lvl2pPr marL="4572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2pPr>
            <a:lvl3pPr marL="914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3pPr>
            <a:lvl4pPr marL="13716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4pPr>
            <a:lvl5pPr marL="1828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5pPr>
            <a:lvl6pPr marL="2286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6pPr>
            <a:lvl7pPr marL="32004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7pPr>
            <a:lvl8pPr marL="45720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8pPr>
            <a:lvl9pPr marL="6400800" marR="0" indent="0" algn="l" rtl="0">
              <a:lnSpc>
                <a:spcPct val="100000"/>
              </a:lnSpc>
              <a:spcBef>
                <a:spcPts val="0"/>
              </a:spcBef>
              <a:spcAft>
                <a:spcPts val="0"/>
              </a:spcAft>
              <a:defRPr sz="24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86" name="Shape 786"/>
          <p:cNvSpPr txBox="1">
            <a:spLocks noGrp="1"/>
          </p:cNvSpPr>
          <p:nvPr>
            <p:ph type="sldNum" idx="12"/>
          </p:nvPr>
        </p:nvSpPr>
        <p:spPr>
          <a:xfrm>
            <a:off x="6553200" y="4686300"/>
            <a:ext cx="1904999" cy="3428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New Roman"/>
              <a:buNone/>
            </a:pPr>
            <a:fld id="{00000000-1234-1234-1234-123412341234}" type="slidenum">
              <a:rPr lang="en" sz="1400" b="0" i="0" u="none" strike="noStrike" cap="none" baseline="0">
                <a:solidFill>
                  <a:schemeClr val="dk1"/>
                </a:solidFill>
                <a:latin typeface="Times New Roman"/>
                <a:ea typeface="Times New Roman"/>
                <a:cs typeface="Times New Roman"/>
                <a:sym typeface="Times New Roman"/>
              </a:rPr>
              <a:t>‹#›</a:t>
            </a:fld>
            <a:endParaRPr lang="en" sz="1400" b="0" i="0" u="none" strike="noStrike" cap="none" baseline="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72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image" Target="../media/image63.jp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68.xml"/><Relationship Id="rId5" Type="http://schemas.openxmlformats.org/officeDocument/2006/relationships/image" Target="../media/image66.jpg"/><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83.gif"/><Relationship Id="rId5" Type="http://schemas.openxmlformats.org/officeDocument/2006/relationships/image" Target="../media/image82.jpg"/><Relationship Id="rId4"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80.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93.jpg"/><Relationship Id="rId4" Type="http://schemas.openxmlformats.org/officeDocument/2006/relationships/image" Target="../media/image92.jpg"/></Relationships>
</file>

<file path=ppt/slides/_rels/slide2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96.gif"/><Relationship Id="rId4" Type="http://schemas.openxmlformats.org/officeDocument/2006/relationships/image" Target="../media/image9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7.gif"/><Relationship Id="rId7"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9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gif"/></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114.xml"/><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26.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jpg"/><Relationship Id="rId2" Type="http://schemas.openxmlformats.org/officeDocument/2006/relationships/notesSlide" Target="../notesSlides/notesSlide32.xml"/><Relationship Id="rId1" Type="http://schemas.openxmlformats.org/officeDocument/2006/relationships/slideLayout" Target="../slideLayouts/slideLayout141.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119.png"/><Relationship Id="rId7" Type="http://schemas.openxmlformats.org/officeDocument/2006/relationships/image" Target="../media/image123.gif"/><Relationship Id="rId2" Type="http://schemas.openxmlformats.org/officeDocument/2006/relationships/notesSlide" Target="../notesSlides/notesSlide33.xml"/><Relationship Id="rId1" Type="http://schemas.openxmlformats.org/officeDocument/2006/relationships/slideLayout" Target="../slideLayouts/slideLayout143.xml"/><Relationship Id="rId6" Type="http://schemas.openxmlformats.org/officeDocument/2006/relationships/image" Target="../media/image122.gif"/><Relationship Id="rId5" Type="http://schemas.openxmlformats.org/officeDocument/2006/relationships/image" Target="../media/image121.jpg"/><Relationship Id="rId4" Type="http://schemas.openxmlformats.org/officeDocument/2006/relationships/image" Target="../media/image120.jpg"/><Relationship Id="rId9" Type="http://schemas.openxmlformats.org/officeDocument/2006/relationships/image" Target="../media/image125.jp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a:t>Brain Stem Starters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rotWithShape="1">
          <a:blip r:embed="rId3">
            <a:alphaModFix/>
          </a:blip>
          <a:srcRect/>
          <a:stretch/>
        </p:blipFill>
        <p:spPr>
          <a:xfrm>
            <a:off x="1" y="968305"/>
            <a:ext cx="2590800" cy="1571699"/>
          </a:xfrm>
          <a:prstGeom prst="rect">
            <a:avLst/>
          </a:prstGeom>
          <a:noFill/>
          <a:ln>
            <a:noFill/>
          </a:ln>
        </p:spPr>
      </p:pic>
      <p:sp>
        <p:nvSpPr>
          <p:cNvPr id="429" name="Shape 429"/>
          <p:cNvSpPr txBox="1">
            <a:spLocks noGrp="1"/>
          </p:cNvSpPr>
          <p:nvPr>
            <p:ph type="title"/>
          </p:nvPr>
        </p:nvSpPr>
        <p:spPr>
          <a:xfrm>
            <a:off x="457200" y="205978"/>
            <a:ext cx="8229600" cy="8574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4400" b="0" i="0" u="none" strike="noStrike" cap="none" baseline="0">
                <a:solidFill>
                  <a:schemeClr val="dk1"/>
                </a:solidFill>
                <a:latin typeface="Arial"/>
                <a:ea typeface="Arial"/>
                <a:cs typeface="Arial"/>
                <a:sym typeface="Arial"/>
              </a:rPr>
              <a:t>Freshm</a:t>
            </a:r>
            <a:r>
              <a:rPr lang="en" sz="4400" b="0" i="0" u="none" strike="noStrike" cap="none" baseline="0">
                <a:solidFill>
                  <a:schemeClr val="dk1"/>
                </a:solidFill>
                <a:latin typeface="Calibri"/>
                <a:ea typeface="Calibri"/>
                <a:cs typeface="Calibri"/>
                <a:sym typeface="Calibri"/>
              </a:rPr>
              <a:t>ygdala </a:t>
            </a:r>
            <a:r>
              <a:rPr lang="en" sz="1800" b="0" i="0" u="none" strike="noStrike" cap="none" baseline="0">
                <a:solidFill>
                  <a:schemeClr val="dk1"/>
                </a:solidFill>
                <a:latin typeface="Calibri"/>
                <a:ea typeface="Calibri"/>
                <a:cs typeface="Calibri"/>
                <a:sym typeface="Calibri"/>
              </a:rPr>
              <a:t>(aka </a:t>
            </a:r>
            <a:r>
              <a:rPr lang="en" sz="1800" b="1" i="0" u="none" strike="noStrike" cap="none" baseline="0">
                <a:solidFill>
                  <a:schemeClr val="dk1"/>
                </a:solidFill>
                <a:latin typeface="Calibri"/>
                <a:ea typeface="Calibri"/>
                <a:cs typeface="Calibri"/>
                <a:sym typeface="Calibri"/>
              </a:rPr>
              <a:t>Amygdala</a:t>
            </a:r>
            <a:r>
              <a:rPr lang="en" sz="1800" b="0" i="0" u="none" strike="noStrike" cap="none" baseline="0">
                <a:solidFill>
                  <a:schemeClr val="dk1"/>
                </a:solidFill>
                <a:latin typeface="Calibri"/>
                <a:ea typeface="Calibri"/>
                <a:cs typeface="Calibri"/>
                <a:sym typeface="Calibri"/>
              </a:rPr>
              <a:t>)</a:t>
            </a:r>
          </a:p>
        </p:txBody>
      </p:sp>
      <p:pic>
        <p:nvPicPr>
          <p:cNvPr id="430" name="Shape 430"/>
          <p:cNvPicPr preferRelativeResize="0"/>
          <p:nvPr/>
        </p:nvPicPr>
        <p:blipFill rotWithShape="1">
          <a:blip r:embed="rId4">
            <a:alphaModFix/>
          </a:blip>
          <a:srcRect/>
          <a:stretch/>
        </p:blipFill>
        <p:spPr>
          <a:xfrm>
            <a:off x="7526214" y="42150"/>
            <a:ext cx="1447800" cy="1630199"/>
          </a:xfrm>
          <a:prstGeom prst="rect">
            <a:avLst/>
          </a:prstGeom>
          <a:noFill/>
          <a:ln>
            <a:noFill/>
          </a:ln>
        </p:spPr>
      </p:pic>
      <p:pic>
        <p:nvPicPr>
          <p:cNvPr id="431" name="Shape 431"/>
          <p:cNvPicPr preferRelativeResize="0"/>
          <p:nvPr/>
        </p:nvPicPr>
        <p:blipFill rotWithShape="1">
          <a:blip r:embed="rId5">
            <a:alphaModFix/>
          </a:blip>
          <a:srcRect/>
          <a:stretch/>
        </p:blipFill>
        <p:spPr>
          <a:xfrm>
            <a:off x="2438400" y="857250"/>
            <a:ext cx="1699199" cy="1943100"/>
          </a:xfrm>
          <a:prstGeom prst="rect">
            <a:avLst/>
          </a:prstGeom>
          <a:noFill/>
          <a:ln>
            <a:noFill/>
          </a:ln>
        </p:spPr>
      </p:pic>
      <p:pic>
        <p:nvPicPr>
          <p:cNvPr id="432" name="Shape 432"/>
          <p:cNvPicPr preferRelativeResize="0"/>
          <p:nvPr/>
        </p:nvPicPr>
        <p:blipFill rotWithShape="1">
          <a:blip r:embed="rId6">
            <a:alphaModFix/>
          </a:blip>
          <a:srcRect/>
          <a:stretch/>
        </p:blipFill>
        <p:spPr>
          <a:xfrm>
            <a:off x="304800" y="3028950"/>
            <a:ext cx="3378299" cy="1900499"/>
          </a:xfrm>
          <a:prstGeom prst="rect">
            <a:avLst/>
          </a:prstGeom>
          <a:noFill/>
          <a:ln>
            <a:noFill/>
          </a:ln>
        </p:spPr>
      </p:pic>
      <p:sp>
        <p:nvSpPr>
          <p:cNvPr id="433" name="Shape 433"/>
          <p:cNvSpPr txBox="1"/>
          <p:nvPr/>
        </p:nvSpPr>
        <p:spPr>
          <a:xfrm>
            <a:off x="4125876" y="2358599"/>
            <a:ext cx="2590800" cy="2008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400" b="0" i="0" u="none" strike="noStrike" cap="none" baseline="0" dirty="0">
                <a:solidFill>
                  <a:schemeClr val="dk1"/>
                </a:solidFill>
                <a:latin typeface="Calibri"/>
                <a:ea typeface="Calibri"/>
                <a:cs typeface="Calibri"/>
                <a:sym typeface="Calibri"/>
              </a:rPr>
              <a:t>The amygdala is a small, almond shaped section of nervous tissue located in the </a:t>
            </a:r>
            <a:r>
              <a:rPr lang="en" sz="1400" b="1" i="0" u="none" strike="noStrike" cap="none" baseline="0" dirty="0">
                <a:solidFill>
                  <a:schemeClr val="dk1"/>
                </a:solidFill>
                <a:latin typeface="Calibri"/>
                <a:ea typeface="Calibri"/>
                <a:cs typeface="Calibri"/>
                <a:sym typeface="Calibri"/>
              </a:rPr>
              <a:t>temporal lobes</a:t>
            </a:r>
            <a:r>
              <a:rPr lang="en" sz="1400" b="0" i="0" u="none" strike="noStrike" cap="none" baseline="0" dirty="0">
                <a:solidFill>
                  <a:schemeClr val="dk1"/>
                </a:solidFill>
                <a:latin typeface="Calibri"/>
                <a:ea typeface="Calibri"/>
                <a:cs typeface="Calibri"/>
                <a:sym typeface="Calibri"/>
              </a:rPr>
              <a:t>. It is a structure of the </a:t>
            </a:r>
            <a:r>
              <a:rPr lang="en" sz="1400" b="1" i="0" u="none" strike="noStrike" cap="none" baseline="0" dirty="0">
                <a:solidFill>
                  <a:schemeClr val="dk1"/>
                </a:solidFill>
                <a:latin typeface="Calibri"/>
                <a:ea typeface="Calibri"/>
                <a:cs typeface="Calibri"/>
                <a:sym typeface="Calibri"/>
              </a:rPr>
              <a:t>limbic system </a:t>
            </a:r>
            <a:r>
              <a:rPr lang="en" sz="1400" b="0" i="0" u="none" strike="noStrike" cap="none" baseline="0" dirty="0">
                <a:solidFill>
                  <a:schemeClr val="dk1"/>
                </a:solidFill>
                <a:latin typeface="Calibri"/>
                <a:ea typeface="Calibri"/>
                <a:cs typeface="Calibri"/>
                <a:sym typeface="Calibri"/>
              </a:rPr>
              <a:t>involved in </a:t>
            </a:r>
            <a:r>
              <a:rPr lang="en" sz="1400" b="1" i="0" u="none" strike="noStrike" cap="none" baseline="0" dirty="0">
                <a:solidFill>
                  <a:schemeClr val="dk1"/>
                </a:solidFill>
                <a:latin typeface="Calibri"/>
                <a:ea typeface="Calibri"/>
                <a:cs typeface="Calibri"/>
                <a:sym typeface="Calibri"/>
              </a:rPr>
              <a:t>emotion</a:t>
            </a:r>
            <a:r>
              <a:rPr lang="en" sz="1400" b="0" i="0" u="none" strike="noStrike" cap="none" baseline="0" dirty="0">
                <a:solidFill>
                  <a:schemeClr val="dk1"/>
                </a:solidFill>
                <a:latin typeface="Calibri"/>
                <a:ea typeface="Calibri"/>
                <a:cs typeface="Calibri"/>
                <a:sym typeface="Calibri"/>
              </a:rPr>
              <a:t> and </a:t>
            </a:r>
            <a:r>
              <a:rPr lang="en" sz="1400" b="1" i="0" u="none" strike="noStrike" cap="none" baseline="0" dirty="0">
                <a:solidFill>
                  <a:schemeClr val="dk1"/>
                </a:solidFill>
                <a:latin typeface="Calibri"/>
                <a:ea typeface="Calibri"/>
                <a:cs typeface="Calibri"/>
                <a:sym typeface="Calibri"/>
              </a:rPr>
              <a:t>movements</a:t>
            </a:r>
            <a:r>
              <a:rPr lang="en" sz="1400" b="0" i="0" u="none" strike="noStrike" cap="none" baseline="0" dirty="0">
                <a:solidFill>
                  <a:schemeClr val="dk1"/>
                </a:solidFill>
                <a:latin typeface="Calibri"/>
                <a:ea typeface="Calibri"/>
                <a:cs typeface="Calibri"/>
                <a:sym typeface="Calibri"/>
              </a:rPr>
              <a:t>, especially for </a:t>
            </a:r>
            <a:r>
              <a:rPr lang="en" sz="1400" b="1" i="0" u="none" strike="noStrike" cap="none" baseline="0" dirty="0">
                <a:solidFill>
                  <a:schemeClr val="dk1"/>
                </a:solidFill>
                <a:latin typeface="Calibri"/>
                <a:ea typeface="Calibri"/>
                <a:cs typeface="Calibri"/>
                <a:sym typeface="Calibri"/>
              </a:rPr>
              <a:t>survival</a:t>
            </a:r>
            <a:r>
              <a:rPr lang="en" sz="1400" b="0" i="0" u="none" strike="noStrike" cap="none" baseline="0" dirty="0">
                <a:solidFill>
                  <a:schemeClr val="dk1"/>
                </a:solidFill>
                <a:latin typeface="Calibri"/>
                <a:ea typeface="Calibri"/>
                <a:cs typeface="Calibri"/>
                <a:sym typeface="Calibri"/>
              </a:rPr>
              <a:t>. The primary functions of the amygdala are </a:t>
            </a:r>
            <a:r>
              <a:rPr lang="en" sz="1400" b="1" i="0" u="none" strike="noStrike" cap="none" baseline="0" dirty="0">
                <a:solidFill>
                  <a:schemeClr val="dk1"/>
                </a:solidFill>
                <a:latin typeface="Calibri"/>
                <a:ea typeface="Calibri"/>
                <a:cs typeface="Calibri"/>
                <a:sym typeface="Calibri"/>
              </a:rPr>
              <a:t>fear, fight </a:t>
            </a:r>
            <a:r>
              <a:rPr lang="en" sz="1400" b="0" i="0" u="none" strike="noStrike" cap="none" baseline="0" dirty="0">
                <a:solidFill>
                  <a:schemeClr val="dk1"/>
                </a:solidFill>
                <a:latin typeface="Calibri"/>
                <a:ea typeface="Calibri"/>
                <a:cs typeface="Calibri"/>
                <a:sym typeface="Calibri"/>
              </a:rPr>
              <a:t>and </a:t>
            </a:r>
            <a:r>
              <a:rPr lang="en" sz="1400" b="1" i="0" u="none" strike="noStrike" cap="none" baseline="0" dirty="0">
                <a:solidFill>
                  <a:schemeClr val="dk1"/>
                </a:solidFill>
                <a:latin typeface="Calibri"/>
                <a:ea typeface="Calibri"/>
                <a:cs typeface="Calibri"/>
                <a:sym typeface="Calibri"/>
              </a:rPr>
              <a:t>flight</a:t>
            </a:r>
            <a:r>
              <a:rPr lang="en" sz="1400" b="0" i="0" u="none" strike="noStrike" cap="none" baseline="0" dirty="0">
                <a:solidFill>
                  <a:schemeClr val="dk1"/>
                </a:solidFill>
                <a:latin typeface="Calibri"/>
                <a:ea typeface="Calibri"/>
                <a:cs typeface="Calibri"/>
                <a:sym typeface="Calibri"/>
              </a:rPr>
              <a:t>. Stimulation of the amygdala will cause intense emotion. It also is involved with </a:t>
            </a:r>
            <a:r>
              <a:rPr lang="en" sz="1400" b="1" i="0" u="none" strike="noStrike" cap="none" baseline="0" dirty="0">
                <a:solidFill>
                  <a:schemeClr val="dk1"/>
                </a:solidFill>
                <a:latin typeface="Calibri"/>
                <a:ea typeface="Calibri"/>
                <a:cs typeface="Calibri"/>
                <a:sym typeface="Calibri"/>
              </a:rPr>
              <a:t>learning</a:t>
            </a:r>
            <a:r>
              <a:rPr lang="en" sz="1400" b="0" i="0" u="none" strike="noStrike" cap="none" baseline="0" dirty="0">
                <a:solidFill>
                  <a:schemeClr val="dk1"/>
                </a:solidFill>
                <a:latin typeface="Calibri"/>
                <a:ea typeface="Calibri"/>
                <a:cs typeface="Calibri"/>
                <a:sym typeface="Calibri"/>
              </a:rPr>
              <a:t> and </a:t>
            </a:r>
            <a:r>
              <a:rPr lang="en" sz="1400" b="1" i="0" u="none" strike="noStrike" cap="none" baseline="0" dirty="0">
                <a:solidFill>
                  <a:schemeClr val="dk1"/>
                </a:solidFill>
                <a:latin typeface="Calibri"/>
                <a:ea typeface="Calibri"/>
                <a:cs typeface="Calibri"/>
                <a:sym typeface="Calibri"/>
              </a:rPr>
              <a:t>reward-processing</a:t>
            </a:r>
            <a:r>
              <a:rPr lang="en" sz="1400" b="0" i="0" u="none" strike="noStrike" cap="none" baseline="0" dirty="0">
                <a:solidFill>
                  <a:schemeClr val="dk1"/>
                </a:solidFill>
                <a:latin typeface="Calibri"/>
                <a:ea typeface="Calibri"/>
                <a:cs typeface="Calibri"/>
                <a:sym typeface="Calibri"/>
              </a:rPr>
              <a:t>.</a:t>
            </a:r>
          </a:p>
        </p:txBody>
      </p:sp>
      <p:sp>
        <p:nvSpPr>
          <p:cNvPr id="434" name="Shape 434"/>
          <p:cNvSpPr txBox="1"/>
          <p:nvPr/>
        </p:nvSpPr>
        <p:spPr>
          <a:xfrm>
            <a:off x="6716676" y="1943100"/>
            <a:ext cx="2274923" cy="2839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These people are new to the school. They are constantly walking around with wide eyes, dilated pupils, heavy breathing and heart pounding. They are scared, nervous, and paranoid as they walk around the school. They are always avoiding the seniors, but will sometimes tell off a teacher trying to look cool in front of their peers. Usually they try hard in their classes so they can learn more, but most teachers have discovered that giving them candy and stickers for good work is the best way to keep their attention.</a:t>
            </a:r>
          </a:p>
        </p:txBody>
      </p:sp>
      <p:sp>
        <p:nvSpPr>
          <p:cNvPr id="435" name="Shape 435"/>
          <p:cNvSpPr txBox="1"/>
          <p:nvPr/>
        </p:nvSpPr>
        <p:spPr>
          <a:xfrm>
            <a:off x="152400" y="228600"/>
            <a:ext cx="1143000" cy="3923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400" b="0" i="0" u="none" strike="noStrike" cap="none" baseline="0">
                <a:solidFill>
                  <a:srgbClr val="FF0000"/>
                </a:solidFill>
                <a:latin typeface="Calibri"/>
                <a:ea typeface="Calibri"/>
                <a:cs typeface="Calibri"/>
                <a:sym typeface="Calibri"/>
              </a:rPr>
              <a:t>Types of high schoolers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Shape 440"/>
          <p:cNvPicPr preferRelativeResize="0"/>
          <p:nvPr/>
        </p:nvPicPr>
        <p:blipFill rotWithShape="1">
          <a:blip r:embed="rId3">
            <a:alphaModFix/>
          </a:blip>
          <a:srcRect/>
          <a:stretch/>
        </p:blipFill>
        <p:spPr>
          <a:xfrm>
            <a:off x="2431497" y="759362"/>
            <a:ext cx="2339999" cy="1821899"/>
          </a:xfrm>
          <a:prstGeom prst="rect">
            <a:avLst/>
          </a:prstGeom>
          <a:noFill/>
          <a:ln>
            <a:noFill/>
          </a:ln>
        </p:spPr>
      </p:pic>
      <p:pic>
        <p:nvPicPr>
          <p:cNvPr id="441" name="Shape 441"/>
          <p:cNvPicPr preferRelativeResize="0"/>
          <p:nvPr/>
        </p:nvPicPr>
        <p:blipFill rotWithShape="1">
          <a:blip r:embed="rId4">
            <a:alphaModFix/>
          </a:blip>
          <a:srcRect/>
          <a:stretch/>
        </p:blipFill>
        <p:spPr>
          <a:xfrm>
            <a:off x="4981203" y="957204"/>
            <a:ext cx="2857499" cy="1600199"/>
          </a:xfrm>
          <a:prstGeom prst="rect">
            <a:avLst/>
          </a:prstGeom>
          <a:noFill/>
          <a:ln>
            <a:noFill/>
          </a:ln>
        </p:spPr>
      </p:pic>
      <p:pic>
        <p:nvPicPr>
          <p:cNvPr id="442" name="Shape 442"/>
          <p:cNvPicPr preferRelativeResize="0"/>
          <p:nvPr/>
        </p:nvPicPr>
        <p:blipFill rotWithShape="1">
          <a:blip r:embed="rId5">
            <a:alphaModFix/>
          </a:blip>
          <a:srcRect/>
          <a:stretch/>
        </p:blipFill>
        <p:spPr>
          <a:xfrm>
            <a:off x="103014" y="957198"/>
            <a:ext cx="1206600" cy="1206600"/>
          </a:xfrm>
          <a:prstGeom prst="rect">
            <a:avLst/>
          </a:prstGeom>
          <a:noFill/>
          <a:ln>
            <a:noFill/>
          </a:ln>
        </p:spPr>
      </p:pic>
      <p:sp>
        <p:nvSpPr>
          <p:cNvPr id="443" name="Shape 443"/>
          <p:cNvSpPr txBox="1">
            <a:spLocks noGrp="1"/>
          </p:cNvSpPr>
          <p:nvPr>
            <p:ph type="title"/>
          </p:nvPr>
        </p:nvSpPr>
        <p:spPr>
          <a:xfrm>
            <a:off x="7180100" y="0"/>
            <a:ext cx="1806899" cy="9002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 sz="1600" b="0" i="0" u="none" strike="noStrike" cap="none" baseline="0">
                <a:solidFill>
                  <a:srgbClr val="002060"/>
                </a:solidFill>
                <a:latin typeface="Calibri"/>
                <a:ea typeface="Calibri"/>
                <a:cs typeface="Calibri"/>
                <a:sym typeface="Calibri"/>
              </a:rPr>
              <a:t>Limbic System: Types of students at Weymouth High</a:t>
            </a:r>
          </a:p>
        </p:txBody>
      </p:sp>
      <p:sp>
        <p:nvSpPr>
          <p:cNvPr id="444" name="Shape 444"/>
          <p:cNvSpPr txBox="1"/>
          <p:nvPr/>
        </p:nvSpPr>
        <p:spPr>
          <a:xfrm>
            <a:off x="-78542" y="0"/>
            <a:ext cx="8569499" cy="900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7200" b="0" i="0" u="none" strike="noStrike" cap="none" baseline="0">
                <a:solidFill>
                  <a:schemeClr val="dk1"/>
                </a:solidFill>
                <a:latin typeface="Calibri"/>
                <a:ea typeface="Calibri"/>
                <a:cs typeface="Calibri"/>
                <a:sym typeface="Calibri"/>
              </a:rPr>
              <a:t>HARDO-</a:t>
            </a:r>
            <a:r>
              <a:rPr lang="en" sz="7200" b="1" i="1" u="none" strike="noStrike" cap="none" baseline="0">
                <a:solidFill>
                  <a:srgbClr val="FF0000"/>
                </a:solidFill>
                <a:latin typeface="Calibri"/>
                <a:ea typeface="Calibri"/>
                <a:cs typeface="Calibri"/>
                <a:sym typeface="Calibri"/>
              </a:rPr>
              <a:t>CAMPUS</a:t>
            </a:r>
          </a:p>
        </p:txBody>
      </p:sp>
      <p:sp>
        <p:nvSpPr>
          <p:cNvPr id="445" name="Shape 445"/>
          <p:cNvSpPr txBox="1"/>
          <p:nvPr/>
        </p:nvSpPr>
        <p:spPr>
          <a:xfrm>
            <a:off x="6302828" y="2956652"/>
            <a:ext cx="2503799" cy="15233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b="1" i="0" u="none" strike="noStrike" cap="none" baseline="0" dirty="0">
                <a:solidFill>
                  <a:srgbClr val="FF0000"/>
                </a:solidFill>
                <a:latin typeface="Calibri"/>
                <a:ea typeface="Calibri"/>
                <a:cs typeface="Calibri"/>
                <a:sym typeface="Calibri"/>
              </a:rPr>
              <a:t>Hippocampus</a:t>
            </a:r>
            <a:r>
              <a:rPr lang="en"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 b="0" i="0" u="none" strike="noStrike" cap="none" baseline="0" dirty="0">
                <a:solidFill>
                  <a:schemeClr val="dk1"/>
                </a:solidFill>
                <a:latin typeface="Calibri"/>
                <a:ea typeface="Calibri"/>
                <a:cs typeface="Calibri"/>
                <a:sym typeface="Calibri"/>
              </a:rPr>
              <a:t>Located in the limbic system, it’s primary function is to convert </a:t>
            </a:r>
            <a:r>
              <a:rPr lang="en" b="1" i="0" u="none" strike="noStrike" cap="none" baseline="0" dirty="0">
                <a:solidFill>
                  <a:schemeClr val="dk1"/>
                </a:solidFill>
                <a:latin typeface="Calibri"/>
                <a:ea typeface="Calibri"/>
                <a:cs typeface="Calibri"/>
                <a:sym typeface="Calibri"/>
              </a:rPr>
              <a:t>short-term memory into long-term memory</a:t>
            </a:r>
            <a:r>
              <a:rPr lang="en" b="0" i="0" u="none" strike="noStrike" cap="none" baseline="0" dirty="0">
                <a:solidFill>
                  <a:schemeClr val="dk1"/>
                </a:solidFill>
                <a:latin typeface="Calibri"/>
                <a:ea typeface="Calibri"/>
                <a:cs typeface="Calibri"/>
                <a:sym typeface="Calibri"/>
              </a:rPr>
              <a:t>.  A secondary function of the hippocampus is it helps navigate </a:t>
            </a:r>
            <a:r>
              <a:rPr lang="en" b="1" i="0" u="none" strike="noStrike" cap="none" baseline="0" dirty="0">
                <a:solidFill>
                  <a:schemeClr val="dk1"/>
                </a:solidFill>
                <a:latin typeface="Calibri"/>
                <a:ea typeface="Calibri"/>
                <a:cs typeface="Calibri"/>
                <a:sym typeface="Calibri"/>
              </a:rPr>
              <a:t>spatial reasoning</a:t>
            </a:r>
            <a:r>
              <a:rPr lang="en" b="0" i="0" u="none" strike="noStrike" cap="none" baseline="0" dirty="0">
                <a:solidFill>
                  <a:schemeClr val="dk1"/>
                </a:solidFill>
                <a:latin typeface="Calibri"/>
                <a:ea typeface="Calibri"/>
                <a:cs typeface="Calibri"/>
                <a:sym typeface="Calibri"/>
              </a:rPr>
              <a:t>.</a:t>
            </a:r>
          </a:p>
        </p:txBody>
      </p:sp>
      <p:sp>
        <p:nvSpPr>
          <p:cNvPr id="446" name="Shape 446"/>
          <p:cNvSpPr txBox="1"/>
          <p:nvPr/>
        </p:nvSpPr>
        <p:spPr>
          <a:xfrm>
            <a:off x="0" y="2581200"/>
            <a:ext cx="4399200" cy="2562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500" b="0" i="0" u="none" strike="noStrike" cap="none" baseline="0" dirty="0">
                <a:solidFill>
                  <a:schemeClr val="dk1"/>
                </a:solidFill>
                <a:latin typeface="Calibri"/>
                <a:ea typeface="Calibri"/>
                <a:cs typeface="Calibri"/>
                <a:sym typeface="Calibri"/>
              </a:rPr>
              <a:t>These are the students that only convert short-term memory into long-term memory.  They shove their heads into their textbooks and the only outcome they want is to get into college, an elite school.  They are generally reasonable and able to imagine things in three-dimensions, mainly with the help of their textbooks.  In class they are constantly paying attention to the lesson and nothing else, so don’t even bother asking them how their day was.  Most likely they will be the best tutor you’ll ever have.  </a:t>
            </a:r>
          </a:p>
        </p:txBody>
      </p:sp>
      <p:pic>
        <p:nvPicPr>
          <p:cNvPr id="447" name="Shape 447"/>
          <p:cNvPicPr preferRelativeResize="0"/>
          <p:nvPr/>
        </p:nvPicPr>
        <p:blipFill rotWithShape="1">
          <a:blip r:embed="rId6">
            <a:alphaModFix/>
          </a:blip>
          <a:srcRect/>
          <a:stretch/>
        </p:blipFill>
        <p:spPr>
          <a:xfrm>
            <a:off x="4306719" y="3017945"/>
            <a:ext cx="1713299" cy="1206600"/>
          </a:xfrm>
          <a:prstGeom prst="rect">
            <a:avLst/>
          </a:prstGeom>
          <a:noFill/>
          <a:ln>
            <a:noFill/>
          </a:ln>
        </p:spPr>
      </p:pic>
      <p:sp>
        <p:nvSpPr>
          <p:cNvPr id="448" name="Shape 448"/>
          <p:cNvSpPr/>
          <p:nvPr/>
        </p:nvSpPr>
        <p:spPr>
          <a:xfrm>
            <a:off x="7325927" y="2060625"/>
            <a:ext cx="1252499" cy="747900"/>
          </a:xfrm>
          <a:prstGeom prst="wedgeEllipseCallout">
            <a:avLst>
              <a:gd name="adj1" fmla="val -67500"/>
              <a:gd name="adj2" fmla="val 29027"/>
            </a:avLst>
          </a:prstGeom>
          <a:gradFill>
            <a:gsLst>
              <a:gs pos="0">
                <a:srgbClr val="F7BCA2"/>
              </a:gs>
              <a:gs pos="50000">
                <a:srgbClr val="F4B093"/>
              </a:gs>
              <a:gs pos="100000">
                <a:srgbClr val="F7A47F"/>
              </a:gs>
            </a:gsLst>
            <a:lin ang="5400012" scaled="0"/>
          </a:gradFill>
          <a:ln w="9525" cap="flat" cmpd="sng">
            <a:solidFill>
              <a:schemeClr val="accent2"/>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0" i="0" u="none" strike="noStrike" cap="none" baseline="0">
                <a:solidFill>
                  <a:schemeClr val="dk1"/>
                </a:solidFill>
                <a:latin typeface="Calibri"/>
                <a:ea typeface="Calibri"/>
                <a:cs typeface="Calibri"/>
                <a:sym typeface="Calibri"/>
              </a:rPr>
              <a:t>School &lt;3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ctrTitle"/>
          </p:nvPr>
        </p:nvSpPr>
        <p:spPr>
          <a:xfrm>
            <a:off x="4234325" y="270106"/>
            <a:ext cx="4829699" cy="606599"/>
          </a:xfrm>
          <a:prstGeom prst="rect">
            <a:avLst/>
          </a:prstGeom>
        </p:spPr>
        <p:txBody>
          <a:bodyPr lIns="91425" tIns="91425" rIns="91425" bIns="91425" anchor="b" anchorCtr="0">
            <a:noAutofit/>
          </a:bodyPr>
          <a:lstStyle/>
          <a:p>
            <a:pPr lvl="0" rtl="0">
              <a:spcBef>
                <a:spcPts val="0"/>
              </a:spcBef>
              <a:buNone/>
            </a:pPr>
            <a:r>
              <a:rPr lang="en">
                <a:latin typeface="Oleo Script"/>
                <a:ea typeface="Oleo Script"/>
                <a:cs typeface="Oleo Script"/>
                <a:sym typeface="Oleo Script"/>
              </a:rPr>
              <a:t>Hypochatamus</a:t>
            </a:r>
          </a:p>
        </p:txBody>
      </p:sp>
      <p:sp>
        <p:nvSpPr>
          <p:cNvPr id="454" name="Shape 454"/>
          <p:cNvSpPr txBox="1">
            <a:spLocks noGrp="1"/>
          </p:cNvSpPr>
          <p:nvPr>
            <p:ph type="subTitle" idx="1"/>
          </p:nvPr>
        </p:nvSpPr>
        <p:spPr>
          <a:xfrm>
            <a:off x="5437500" y="640349"/>
            <a:ext cx="3706499" cy="507600"/>
          </a:xfrm>
          <a:prstGeom prst="rect">
            <a:avLst/>
          </a:prstGeom>
        </p:spPr>
        <p:txBody>
          <a:bodyPr lIns="91425" tIns="91425" rIns="91425" bIns="91425" anchor="t" anchorCtr="0">
            <a:noAutofit/>
          </a:bodyPr>
          <a:lstStyle/>
          <a:p>
            <a:pPr lvl="0" rtl="0">
              <a:spcBef>
                <a:spcPts val="0"/>
              </a:spcBef>
              <a:buNone/>
            </a:pPr>
            <a:r>
              <a:rPr lang="en">
                <a:latin typeface="Josefin Slab"/>
                <a:ea typeface="Josefin Slab"/>
                <a:cs typeface="Josefin Slab"/>
                <a:sym typeface="Josefin Slab"/>
              </a:rPr>
              <a:t>aka the Hypothalamus </a:t>
            </a:r>
          </a:p>
        </p:txBody>
      </p:sp>
      <p:pic>
        <p:nvPicPr>
          <p:cNvPr id="455" name="Shape 455"/>
          <p:cNvPicPr preferRelativeResize="0"/>
          <p:nvPr/>
        </p:nvPicPr>
        <p:blipFill>
          <a:blip r:embed="rId3">
            <a:alphaModFix/>
          </a:blip>
          <a:stretch>
            <a:fillRect/>
          </a:stretch>
        </p:blipFill>
        <p:spPr>
          <a:xfrm>
            <a:off x="401875" y="2937506"/>
            <a:ext cx="2534850" cy="1901137"/>
          </a:xfrm>
          <a:prstGeom prst="rect">
            <a:avLst/>
          </a:prstGeom>
          <a:noFill/>
          <a:ln>
            <a:noFill/>
          </a:ln>
        </p:spPr>
      </p:pic>
      <p:pic>
        <p:nvPicPr>
          <p:cNvPr id="456" name="Shape 456"/>
          <p:cNvPicPr preferRelativeResize="0"/>
          <p:nvPr/>
        </p:nvPicPr>
        <p:blipFill>
          <a:blip r:embed="rId4">
            <a:alphaModFix/>
          </a:blip>
          <a:stretch>
            <a:fillRect/>
          </a:stretch>
        </p:blipFill>
        <p:spPr>
          <a:xfrm>
            <a:off x="5237425" y="1451850"/>
            <a:ext cx="2667374" cy="1884507"/>
          </a:xfrm>
          <a:prstGeom prst="rect">
            <a:avLst/>
          </a:prstGeom>
          <a:noFill/>
          <a:ln>
            <a:noFill/>
          </a:ln>
        </p:spPr>
      </p:pic>
      <p:sp>
        <p:nvSpPr>
          <p:cNvPr id="457" name="Shape 457"/>
          <p:cNvSpPr/>
          <p:nvPr/>
        </p:nvSpPr>
        <p:spPr>
          <a:xfrm>
            <a:off x="5072225" y="2498587"/>
            <a:ext cx="1020600" cy="3714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8" name="Shape 458"/>
          <p:cNvSpPr txBox="1"/>
          <p:nvPr/>
        </p:nvSpPr>
        <p:spPr>
          <a:xfrm>
            <a:off x="401875" y="797925"/>
            <a:ext cx="3832500" cy="1464299"/>
          </a:xfrm>
          <a:prstGeom prst="rect">
            <a:avLst/>
          </a:prstGeom>
          <a:noFill/>
          <a:ln>
            <a:noFill/>
          </a:ln>
        </p:spPr>
        <p:txBody>
          <a:bodyPr lIns="91425" tIns="91425" rIns="91425" bIns="91425" anchor="t" anchorCtr="0">
            <a:noAutofit/>
          </a:bodyPr>
          <a:lstStyle/>
          <a:p>
            <a:pPr lvl="0" rtl="0">
              <a:spcBef>
                <a:spcPts val="0"/>
              </a:spcBef>
              <a:buNone/>
            </a:pPr>
            <a:r>
              <a:rPr lang="en" sz="1600" b="1">
                <a:latin typeface="Questrial"/>
                <a:ea typeface="Questrial"/>
                <a:cs typeface="Questrial"/>
                <a:sym typeface="Questrial"/>
              </a:rPr>
              <a:t>Hungry?</a:t>
            </a:r>
            <a:r>
              <a:rPr lang="en" sz="1600">
                <a:latin typeface="Questrial"/>
                <a:ea typeface="Questrial"/>
                <a:cs typeface="Questrial"/>
                <a:sym typeface="Questrial"/>
              </a:rPr>
              <a:t> Take a snapchat of your gourmet food imported from Italy...</a:t>
            </a:r>
          </a:p>
          <a:p>
            <a:pPr lvl="0" rtl="0">
              <a:spcBef>
                <a:spcPts val="0"/>
              </a:spcBef>
              <a:buNone/>
            </a:pPr>
            <a:r>
              <a:rPr lang="en" sz="1600" b="1">
                <a:latin typeface="Questrial"/>
                <a:ea typeface="Questrial"/>
                <a:cs typeface="Questrial"/>
                <a:sym typeface="Questrial"/>
              </a:rPr>
              <a:t>Thirsty?</a:t>
            </a:r>
            <a:r>
              <a:rPr lang="en" sz="1600">
                <a:latin typeface="Questrial"/>
                <a:ea typeface="Questrial"/>
                <a:cs typeface="Questrial"/>
                <a:sym typeface="Questrial"/>
              </a:rPr>
              <a:t> Take a snapchat of that hand-crafted beverage in a mason jar...</a:t>
            </a:r>
          </a:p>
          <a:p>
            <a:pPr lvl="0" rtl="0">
              <a:spcBef>
                <a:spcPts val="0"/>
              </a:spcBef>
              <a:buNone/>
            </a:pPr>
            <a:r>
              <a:rPr lang="en" sz="1600" b="1">
                <a:latin typeface="Questrial"/>
                <a:ea typeface="Questrial"/>
                <a:cs typeface="Questrial"/>
                <a:sym typeface="Questrial"/>
              </a:rPr>
              <a:t>Feeling sexy?</a:t>
            </a:r>
            <a:r>
              <a:rPr lang="en" sz="1600">
                <a:latin typeface="Questrial"/>
                <a:ea typeface="Questrial"/>
                <a:cs typeface="Questrial"/>
                <a:sym typeface="Questrial"/>
              </a:rPr>
              <a:t> Take a snapchat and send it to your boo…</a:t>
            </a:r>
          </a:p>
          <a:p>
            <a:pPr lvl="0" rtl="0">
              <a:spcBef>
                <a:spcPts val="0"/>
              </a:spcBef>
              <a:buNone/>
            </a:pPr>
            <a:endParaRPr sz="1600">
              <a:latin typeface="Questrial"/>
              <a:ea typeface="Questrial"/>
              <a:cs typeface="Questrial"/>
              <a:sym typeface="Questrial"/>
            </a:endParaRPr>
          </a:p>
          <a:p>
            <a:pPr lvl="0" algn="ctr" rtl="0">
              <a:spcBef>
                <a:spcPts val="0"/>
              </a:spcBef>
              <a:buNone/>
            </a:pPr>
            <a:r>
              <a:rPr lang="en" sz="1600">
                <a:latin typeface="Questrial"/>
                <a:ea typeface="Questrial"/>
                <a:cs typeface="Questrial"/>
                <a:sym typeface="Questrial"/>
              </a:rPr>
              <a:t>Snapchat is here for you.</a:t>
            </a:r>
          </a:p>
        </p:txBody>
      </p:sp>
      <p:sp>
        <p:nvSpPr>
          <p:cNvPr id="459" name="Shape 459"/>
          <p:cNvSpPr txBox="1"/>
          <p:nvPr/>
        </p:nvSpPr>
        <p:spPr>
          <a:xfrm>
            <a:off x="4937150" y="3578193"/>
            <a:ext cx="3556500" cy="1260599"/>
          </a:xfrm>
          <a:prstGeom prst="rect">
            <a:avLst/>
          </a:prstGeom>
          <a:noFill/>
          <a:ln>
            <a:noFill/>
          </a:ln>
        </p:spPr>
        <p:txBody>
          <a:bodyPr lIns="91425" tIns="91425" rIns="91425" bIns="91425" anchor="t" anchorCtr="0">
            <a:noAutofit/>
          </a:bodyPr>
          <a:lstStyle/>
          <a:p>
            <a:pPr lvl="0" rtl="0">
              <a:spcBef>
                <a:spcPts val="0"/>
              </a:spcBef>
              <a:buNone/>
            </a:pPr>
            <a:r>
              <a:rPr lang="en" sz="1600">
                <a:latin typeface="Questrial"/>
                <a:ea typeface="Questrial"/>
                <a:cs typeface="Questrial"/>
                <a:sym typeface="Questrial"/>
              </a:rPr>
              <a:t>The hypothalamus, located directly below the thalamus in the </a:t>
            </a:r>
            <a:r>
              <a:rPr lang="en" sz="1600" i="1">
                <a:latin typeface="Questrial"/>
                <a:ea typeface="Questrial"/>
                <a:cs typeface="Questrial"/>
                <a:sym typeface="Questrial"/>
              </a:rPr>
              <a:t>limbic system</a:t>
            </a:r>
            <a:r>
              <a:rPr lang="en" sz="1600">
                <a:latin typeface="Questrial"/>
                <a:ea typeface="Questrial"/>
                <a:cs typeface="Questrial"/>
                <a:sym typeface="Questrial"/>
              </a:rPr>
              <a:t>, influences </a:t>
            </a:r>
            <a:r>
              <a:rPr lang="en" sz="1600" b="1">
                <a:latin typeface="Questrial"/>
                <a:ea typeface="Questrial"/>
                <a:cs typeface="Questrial"/>
                <a:sym typeface="Questrial"/>
              </a:rPr>
              <a:t>hunger</a:t>
            </a:r>
            <a:r>
              <a:rPr lang="en" sz="1600">
                <a:latin typeface="Questrial"/>
                <a:ea typeface="Questrial"/>
                <a:cs typeface="Questrial"/>
                <a:sym typeface="Questrial"/>
              </a:rPr>
              <a:t>, </a:t>
            </a:r>
            <a:r>
              <a:rPr lang="en" sz="1600" b="1">
                <a:latin typeface="Questrial"/>
                <a:ea typeface="Questrial"/>
                <a:cs typeface="Questrial"/>
                <a:sym typeface="Questrial"/>
              </a:rPr>
              <a:t>thirst</a:t>
            </a:r>
            <a:r>
              <a:rPr lang="en" sz="1600">
                <a:latin typeface="Questrial"/>
                <a:ea typeface="Questrial"/>
                <a:cs typeface="Questrial"/>
                <a:sym typeface="Questrial"/>
              </a:rPr>
              <a:t>, and </a:t>
            </a:r>
            <a:r>
              <a:rPr lang="en" sz="1600" b="1">
                <a:latin typeface="Questrial"/>
                <a:ea typeface="Questrial"/>
                <a:cs typeface="Questrial"/>
                <a:sym typeface="Questrial"/>
              </a:rPr>
              <a:t>sexual drive</a:t>
            </a:r>
            <a:r>
              <a:rPr lang="en" sz="1600">
                <a:latin typeface="Questrial"/>
                <a:ea typeface="Questrial"/>
                <a:cs typeface="Questrial"/>
                <a:sym typeface="Questrial"/>
              </a:rPr>
              <a:t>. On the side note, it controls body temperature as well as the pituitary gland in the endocrine system.</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rotWithShape="1">
          <a:blip r:embed="rId3">
            <a:alphaModFix/>
          </a:blip>
          <a:srcRect l="10838" t="12859" r="12018" b="9997"/>
          <a:stretch/>
        </p:blipFill>
        <p:spPr>
          <a:xfrm>
            <a:off x="45051" y="805322"/>
            <a:ext cx="842700" cy="842700"/>
          </a:xfrm>
          <a:prstGeom prst="rect">
            <a:avLst/>
          </a:prstGeom>
          <a:noFill/>
          <a:ln>
            <a:noFill/>
          </a:ln>
        </p:spPr>
      </p:pic>
      <p:sp>
        <p:nvSpPr>
          <p:cNvPr id="465" name="Shape 465"/>
          <p:cNvSpPr txBox="1">
            <a:spLocks noGrp="1"/>
          </p:cNvSpPr>
          <p:nvPr>
            <p:ph type="ctrTitle"/>
          </p:nvPr>
        </p:nvSpPr>
        <p:spPr>
          <a:xfrm rot="3303752">
            <a:off x="9211337" y="1623764"/>
            <a:ext cx="6298782" cy="139886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466" name="Shape 466"/>
          <p:cNvSpPr txBox="1">
            <a:spLocks noGrp="1"/>
          </p:cNvSpPr>
          <p:nvPr>
            <p:ph type="subTitle" idx="1"/>
          </p:nvPr>
        </p:nvSpPr>
        <p:spPr>
          <a:xfrm>
            <a:off x="3329632" y="4229100"/>
            <a:ext cx="5105399" cy="914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 sz="6660" b="0" i="0" u="none" strike="noStrike" cap="none" baseline="0">
                <a:solidFill>
                  <a:schemeClr val="dk1"/>
                </a:solidFill>
                <a:latin typeface="Times New Roman"/>
                <a:ea typeface="Times New Roman"/>
                <a:cs typeface="Times New Roman"/>
                <a:sym typeface="Times New Roman"/>
              </a:rPr>
              <a:t>Instagrampus</a:t>
            </a:r>
          </a:p>
        </p:txBody>
      </p:sp>
      <p:pic>
        <p:nvPicPr>
          <p:cNvPr id="467" name="Shape 467"/>
          <p:cNvPicPr preferRelativeResize="0"/>
          <p:nvPr/>
        </p:nvPicPr>
        <p:blipFill rotWithShape="1">
          <a:blip r:embed="rId4">
            <a:alphaModFix/>
          </a:blip>
          <a:srcRect/>
          <a:stretch/>
        </p:blipFill>
        <p:spPr>
          <a:xfrm>
            <a:off x="3943769" y="171450"/>
            <a:ext cx="5143499" cy="1757399"/>
          </a:xfrm>
          <a:prstGeom prst="rect">
            <a:avLst/>
          </a:prstGeom>
          <a:noFill/>
          <a:ln>
            <a:noFill/>
          </a:ln>
        </p:spPr>
      </p:pic>
      <p:sp>
        <p:nvSpPr>
          <p:cNvPr id="468" name="Shape 468"/>
          <p:cNvSpPr txBox="1"/>
          <p:nvPr/>
        </p:nvSpPr>
        <p:spPr>
          <a:xfrm>
            <a:off x="4610519" y="2146942"/>
            <a:ext cx="3809999" cy="3923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baseline="0">
                <a:solidFill>
                  <a:schemeClr val="dk1"/>
                </a:solidFill>
                <a:latin typeface="Times New Roman"/>
                <a:ea typeface="Times New Roman"/>
                <a:cs typeface="Times New Roman"/>
                <a:sym typeface="Times New Roman"/>
              </a:rPr>
              <a:t>Hippocampus</a:t>
            </a:r>
          </a:p>
        </p:txBody>
      </p:sp>
      <p:sp>
        <p:nvSpPr>
          <p:cNvPr id="469" name="Shape 469"/>
          <p:cNvSpPr txBox="1"/>
          <p:nvPr/>
        </p:nvSpPr>
        <p:spPr>
          <a:xfrm>
            <a:off x="933807" y="2377700"/>
            <a:ext cx="1676399" cy="3923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baseline="0">
                <a:solidFill>
                  <a:schemeClr val="dk1"/>
                </a:solidFill>
                <a:latin typeface="Times New Roman"/>
                <a:ea typeface="Times New Roman"/>
                <a:cs typeface="Times New Roman"/>
                <a:sym typeface="Times New Roman"/>
              </a:rPr>
              <a:t>Instagram</a:t>
            </a:r>
          </a:p>
        </p:txBody>
      </p:sp>
      <p:cxnSp>
        <p:nvCxnSpPr>
          <p:cNvPr id="470" name="Shape 470"/>
          <p:cNvCxnSpPr/>
          <p:nvPr/>
        </p:nvCxnSpPr>
        <p:spPr>
          <a:xfrm rot="5400000" flipH="1">
            <a:off x="3838576" y="1021536"/>
            <a:ext cx="1288199" cy="1345500"/>
          </a:xfrm>
          <a:prstGeom prst="bentConnector3">
            <a:avLst>
              <a:gd name="adj1" fmla="val 38167"/>
            </a:avLst>
          </a:prstGeom>
          <a:noFill/>
          <a:ln w="25400" cap="flat" cmpd="sng">
            <a:solidFill>
              <a:srgbClr val="FF0000"/>
            </a:solidFill>
            <a:prstDash val="solid"/>
            <a:round/>
            <a:headEnd type="none" w="med" len="med"/>
            <a:tailEnd type="stealth" w="lg" len="lg"/>
          </a:ln>
        </p:spPr>
      </p:cxnSp>
      <p:sp>
        <p:nvSpPr>
          <p:cNvPr id="471" name="Shape 471"/>
          <p:cNvSpPr txBox="1"/>
          <p:nvPr/>
        </p:nvSpPr>
        <p:spPr>
          <a:xfrm>
            <a:off x="4610519" y="2573907"/>
            <a:ext cx="3809999" cy="16850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000" b="0" i="0" u="none" strike="noStrike" cap="none" baseline="0">
                <a:solidFill>
                  <a:schemeClr val="dk1"/>
                </a:solidFill>
                <a:latin typeface="Times New Roman"/>
                <a:ea typeface="Times New Roman"/>
                <a:cs typeface="Times New Roman"/>
                <a:sym typeface="Times New Roman"/>
              </a:rPr>
              <a:t>The hippocampus is a small organ in the medial temporal region of the </a:t>
            </a:r>
            <a:r>
              <a:rPr lang="en" sz="2000" b="0" i="0" u="sng" strike="noStrike" cap="none" baseline="0">
                <a:solidFill>
                  <a:schemeClr val="dk1"/>
                </a:solidFill>
                <a:latin typeface="Times New Roman"/>
                <a:ea typeface="Times New Roman"/>
                <a:cs typeface="Times New Roman"/>
                <a:sym typeface="Times New Roman"/>
              </a:rPr>
              <a:t>limbic system</a:t>
            </a:r>
            <a:r>
              <a:rPr lang="en" sz="2000" b="0" i="0" u="none" strike="noStrike" cap="none" baseline="0">
                <a:solidFill>
                  <a:schemeClr val="dk1"/>
                </a:solidFill>
                <a:latin typeface="Times New Roman"/>
                <a:ea typeface="Times New Roman"/>
                <a:cs typeface="Times New Roman"/>
                <a:sym typeface="Times New Roman"/>
              </a:rPr>
              <a:t>. It is primarily responsible for converting short term memory into long term memory, </a:t>
            </a:r>
            <a:r>
              <a:rPr lang="en" sz="2000" b="0" i="1" u="none" strike="noStrike" cap="none" baseline="0">
                <a:solidFill>
                  <a:schemeClr val="dk1"/>
                </a:solidFill>
                <a:latin typeface="Times New Roman"/>
                <a:ea typeface="Times New Roman"/>
                <a:cs typeface="Times New Roman"/>
                <a:sym typeface="Times New Roman"/>
              </a:rPr>
              <a:t>as a means to remember something forever</a:t>
            </a:r>
            <a:r>
              <a:rPr lang="en" sz="2000" b="0" i="0" u="none" strike="noStrike" cap="none" baseline="0">
                <a:solidFill>
                  <a:schemeClr val="dk1"/>
                </a:solidFill>
                <a:latin typeface="Times New Roman"/>
                <a:ea typeface="Times New Roman"/>
                <a:cs typeface="Times New Roman"/>
                <a:sym typeface="Times New Roman"/>
              </a:rPr>
              <a:t>.</a:t>
            </a:r>
          </a:p>
        </p:txBody>
      </p:sp>
      <p:sp>
        <p:nvSpPr>
          <p:cNvPr id="472" name="Shape 472"/>
          <p:cNvSpPr txBox="1"/>
          <p:nvPr/>
        </p:nvSpPr>
        <p:spPr>
          <a:xfrm>
            <a:off x="66821" y="2857500"/>
            <a:ext cx="3410400" cy="16850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000" b="0" i="0" u="none" strike="noStrike" cap="none" baseline="0">
                <a:solidFill>
                  <a:schemeClr val="dk1"/>
                </a:solidFill>
                <a:latin typeface="Times New Roman"/>
                <a:ea typeface="Times New Roman"/>
                <a:cs typeface="Times New Roman"/>
                <a:sym typeface="Times New Roman"/>
              </a:rPr>
              <a:t>Instagram is an app that enables users to take a picture, add a filter, and share it on social networking platforms. Users can transform an image into a memory, </a:t>
            </a:r>
            <a:r>
              <a:rPr lang="en" sz="2000" b="0" i="1" u="none" strike="noStrike" cap="none" baseline="0">
                <a:solidFill>
                  <a:schemeClr val="dk1"/>
                </a:solidFill>
                <a:latin typeface="Times New Roman"/>
                <a:ea typeface="Times New Roman"/>
                <a:cs typeface="Times New Roman"/>
                <a:sym typeface="Times New Roman"/>
              </a:rPr>
              <a:t>as a means to remember something forever</a:t>
            </a:r>
            <a:r>
              <a:rPr lang="en" sz="2000" b="0" i="0" u="none" strike="noStrike" cap="none" baseline="0">
                <a:solidFill>
                  <a:schemeClr val="dk1"/>
                </a:solidFill>
                <a:latin typeface="Times New Roman"/>
                <a:ea typeface="Times New Roman"/>
                <a:cs typeface="Times New Roman"/>
                <a:sym typeface="Times New Roman"/>
              </a:rPr>
              <a:t>.</a:t>
            </a:r>
          </a:p>
        </p:txBody>
      </p:sp>
      <p:pic>
        <p:nvPicPr>
          <p:cNvPr id="473" name="Shape 473"/>
          <p:cNvPicPr preferRelativeResize="0"/>
          <p:nvPr/>
        </p:nvPicPr>
        <p:blipFill rotWithShape="1">
          <a:blip r:embed="rId5">
            <a:alphaModFix/>
          </a:blip>
          <a:srcRect/>
          <a:stretch/>
        </p:blipFill>
        <p:spPr>
          <a:xfrm>
            <a:off x="1734901" y="171450"/>
            <a:ext cx="1885200" cy="21207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p:nvPr/>
        </p:nvPicPr>
        <p:blipFill>
          <a:blip r:embed="rId3">
            <a:alphaModFix/>
          </a:blip>
          <a:stretch>
            <a:fillRect/>
          </a:stretch>
        </p:blipFill>
        <p:spPr>
          <a:xfrm>
            <a:off x="0" y="447112"/>
            <a:ext cx="9144000" cy="424927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lvl="0" rtl="0">
              <a:spcBef>
                <a:spcPts val="0"/>
              </a:spcBef>
              <a:buNone/>
            </a:pPr>
            <a:r>
              <a:rPr lang="en"/>
              <a:t>Brain Stem</a:t>
            </a:r>
          </a:p>
        </p:txBody>
      </p:sp>
      <p:sp>
        <p:nvSpPr>
          <p:cNvPr id="484" name="Shape 484"/>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subTitle" idx="1"/>
          </p:nvPr>
        </p:nvSpPr>
        <p:spPr>
          <a:xfrm>
            <a:off x="192921" y="1952546"/>
            <a:ext cx="5126999" cy="96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Noto Symbol"/>
              <a:buNone/>
            </a:pPr>
            <a:r>
              <a:rPr lang="en" sz="1360" b="0" i="0" u="none" strike="noStrike" cap="none" baseline="0">
                <a:solidFill>
                  <a:srgbClr val="000000"/>
                </a:solidFill>
                <a:latin typeface="Arial"/>
                <a:ea typeface="Arial"/>
                <a:cs typeface="Arial"/>
                <a:sym typeface="Arial"/>
              </a:rPr>
              <a:t>THE VISUAL PROCESSING CENTER OF THE BRAIN; CONTAINS MOST OF THE ANATOMICAL REGION OF THE VISUAL CORTEX. ENCODES COLOR, ORIENTATION, AND MOTION. DAMAGE COULD LEAD TO BLINDNESS/HALLUCINATIONS</a:t>
            </a:r>
          </a:p>
        </p:txBody>
      </p:sp>
      <p:sp>
        <p:nvSpPr>
          <p:cNvPr id="643" name="Shape 643"/>
          <p:cNvSpPr txBox="1">
            <a:spLocks noGrp="1"/>
          </p:cNvSpPr>
          <p:nvPr>
            <p:ph type="ctrTitle"/>
          </p:nvPr>
        </p:nvSpPr>
        <p:spPr>
          <a:xfrm>
            <a:off x="0" y="78698"/>
            <a:ext cx="7772400" cy="131459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Georgia"/>
              <a:buNone/>
            </a:pPr>
            <a:r>
              <a:rPr lang="en" sz="4200" b="0" i="0" u="none" strike="noStrike" cap="none" baseline="0">
                <a:solidFill>
                  <a:schemeClr val="accent1"/>
                </a:solidFill>
                <a:latin typeface="Georgia"/>
                <a:ea typeface="Georgia"/>
                <a:cs typeface="Georgia"/>
                <a:sym typeface="Georgia"/>
              </a:rPr>
              <a:t>Photocipital Lobe</a:t>
            </a:r>
            <a:br>
              <a:rPr lang="en" sz="4200" b="0" i="0" u="none" strike="noStrike" cap="none" baseline="0">
                <a:solidFill>
                  <a:schemeClr val="accent1"/>
                </a:solidFill>
                <a:latin typeface="Georgia"/>
                <a:ea typeface="Georgia"/>
                <a:cs typeface="Georgia"/>
                <a:sym typeface="Georgia"/>
              </a:rPr>
            </a:br>
            <a:r>
              <a:rPr lang="en" sz="4200" b="0" i="0" u="none" strike="noStrike" cap="none" baseline="0">
                <a:solidFill>
                  <a:schemeClr val="accent1"/>
                </a:solidFill>
                <a:latin typeface="Georgia"/>
                <a:ea typeface="Georgia"/>
                <a:cs typeface="Georgia"/>
                <a:sym typeface="Georgia"/>
              </a:rPr>
              <a:t>a.k.a Occipital Lobe</a:t>
            </a:r>
          </a:p>
        </p:txBody>
      </p:sp>
      <p:pic>
        <p:nvPicPr>
          <p:cNvPr id="644" name="Shape 644"/>
          <p:cNvPicPr preferRelativeResize="0"/>
          <p:nvPr/>
        </p:nvPicPr>
        <p:blipFill rotWithShape="1">
          <a:blip r:embed="rId3">
            <a:alphaModFix/>
          </a:blip>
          <a:srcRect/>
          <a:stretch/>
        </p:blipFill>
        <p:spPr>
          <a:xfrm>
            <a:off x="6718847" y="36292"/>
            <a:ext cx="2337600" cy="1714500"/>
          </a:xfrm>
          <a:prstGeom prst="rect">
            <a:avLst/>
          </a:prstGeom>
          <a:noFill/>
          <a:ln>
            <a:noFill/>
          </a:ln>
        </p:spPr>
      </p:pic>
      <p:pic>
        <p:nvPicPr>
          <p:cNvPr id="645" name="Shape 645"/>
          <p:cNvPicPr preferRelativeResize="0"/>
          <p:nvPr/>
        </p:nvPicPr>
        <p:blipFill rotWithShape="1">
          <a:blip r:embed="rId4">
            <a:alphaModFix/>
          </a:blip>
          <a:srcRect/>
          <a:stretch/>
        </p:blipFill>
        <p:spPr>
          <a:xfrm>
            <a:off x="0" y="3955208"/>
            <a:ext cx="3460499" cy="1188300"/>
          </a:xfrm>
          <a:prstGeom prst="rect">
            <a:avLst/>
          </a:prstGeom>
          <a:noFill/>
          <a:ln>
            <a:noFill/>
          </a:ln>
        </p:spPr>
      </p:pic>
      <p:pic>
        <p:nvPicPr>
          <p:cNvPr id="646" name="Shape 646"/>
          <p:cNvPicPr preferRelativeResize="0"/>
          <p:nvPr/>
        </p:nvPicPr>
        <p:blipFill rotWithShape="1">
          <a:blip r:embed="rId5">
            <a:alphaModFix/>
          </a:blip>
          <a:srcRect/>
          <a:stretch/>
        </p:blipFill>
        <p:spPr>
          <a:xfrm>
            <a:off x="6243748" y="3218323"/>
            <a:ext cx="2844900" cy="1904999"/>
          </a:xfrm>
          <a:prstGeom prst="rect">
            <a:avLst/>
          </a:prstGeom>
          <a:noFill/>
          <a:ln>
            <a:noFill/>
          </a:ln>
        </p:spPr>
      </p:pic>
      <p:sp>
        <p:nvSpPr>
          <p:cNvPr id="647" name="Shape 647"/>
          <p:cNvSpPr txBox="1"/>
          <p:nvPr/>
        </p:nvSpPr>
        <p:spPr>
          <a:xfrm>
            <a:off x="1586612" y="3054962"/>
            <a:ext cx="4178399" cy="900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Georgia"/>
                <a:ea typeface="Georgia"/>
                <a:cs typeface="Georgia"/>
                <a:sym typeface="Georgia"/>
              </a:rPr>
              <a:t>The Occipital Lobe connects to the class Photography since the Occipital Lobe processes anything visual and Photography is about taking pictures.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sp>
        <p:nvSpPr>
          <p:cNvPr id="664" name="Shape 664"/>
          <p:cNvSpPr txBox="1"/>
          <p:nvPr/>
        </p:nvSpPr>
        <p:spPr>
          <a:xfrm>
            <a:off x="6584325" y="1673625"/>
            <a:ext cx="2286000" cy="1471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90033"/>
              </a:buClr>
              <a:buSzPct val="25000"/>
              <a:buFont typeface="Arial"/>
              <a:buNone/>
            </a:pPr>
            <a:r>
              <a:rPr lang="en" sz="1800" b="1" i="0" u="none" strike="noStrike" cap="none" baseline="0">
                <a:solidFill>
                  <a:srgbClr val="990033"/>
                </a:solidFill>
                <a:latin typeface="Arial"/>
                <a:ea typeface="Arial"/>
                <a:cs typeface="Arial"/>
                <a:sym typeface="Arial"/>
              </a:rPr>
              <a:t>Parietal Lobe-</a:t>
            </a:r>
          </a:p>
          <a:p>
            <a:pPr marL="0" marR="0" lvl="0" indent="0" algn="l" rtl="0">
              <a:lnSpc>
                <a:spcPct val="100000"/>
              </a:lnSpc>
              <a:spcBef>
                <a:spcPts val="700"/>
              </a:spcBef>
              <a:spcAft>
                <a:spcPts val="0"/>
              </a:spcAft>
              <a:buClr>
                <a:schemeClr val="dk1"/>
              </a:buClr>
              <a:buSzPct val="25000"/>
              <a:buFont typeface="Arial"/>
              <a:buNone/>
            </a:pPr>
            <a:r>
              <a:rPr lang="en" sz="1400" b="0" i="0" u="none" strike="noStrike" cap="none" baseline="0">
                <a:solidFill>
                  <a:schemeClr val="dk1"/>
                </a:solidFill>
                <a:latin typeface="Arial"/>
                <a:ea typeface="Arial"/>
                <a:cs typeface="Arial"/>
                <a:sym typeface="Arial"/>
              </a:rPr>
              <a:t>The parietal lobe sits at the upper, back part of the cortex and is responsible for spatial reasoning, as well as processing senses such as taste, temperature, and touch.</a:t>
            </a:r>
          </a:p>
        </p:txBody>
      </p:sp>
      <p:pic>
        <p:nvPicPr>
          <p:cNvPr id="665" name="Shape 665"/>
          <p:cNvPicPr preferRelativeResize="0"/>
          <p:nvPr/>
        </p:nvPicPr>
        <p:blipFill rotWithShape="1">
          <a:blip r:embed="rId3">
            <a:alphaModFix/>
          </a:blip>
          <a:srcRect/>
          <a:stretch/>
        </p:blipFill>
        <p:spPr>
          <a:xfrm>
            <a:off x="7058400" y="3714750"/>
            <a:ext cx="1923600" cy="1428900"/>
          </a:xfrm>
          <a:prstGeom prst="rect">
            <a:avLst/>
          </a:prstGeom>
          <a:noFill/>
          <a:ln>
            <a:noFill/>
          </a:ln>
        </p:spPr>
      </p:pic>
      <p:sp>
        <p:nvSpPr>
          <p:cNvPr id="666" name="Shape 666"/>
          <p:cNvSpPr txBox="1"/>
          <p:nvPr/>
        </p:nvSpPr>
        <p:spPr>
          <a:xfrm>
            <a:off x="73300" y="1851675"/>
            <a:ext cx="4822499" cy="3263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b="0" i="0" u="none" strike="noStrike" cap="none" baseline="0">
                <a:solidFill>
                  <a:schemeClr val="dk1"/>
                </a:solidFill>
                <a:latin typeface="Arial"/>
                <a:ea typeface="Arial"/>
                <a:cs typeface="Arial"/>
                <a:sym typeface="Arial"/>
              </a:rPr>
              <a:t>Alysia Roberts was born with an abnormally large and dense parietal lobe. Early in her childhood she showed mastery in spatial reasoning, those 3-D puzzles were no match for her! Then she found her calling, dance! She knew where to move and how to move and where everyone was going to move too. She mastered how to jump and turn in complex ways without smashing into every other dancer. Because of her great talent she was able to dance all throughout high school and college mastering dances such as the “Thriller”, “Cha Cha Slide”, “Soulja Boy”, and the “Whip and Nae Nae”. Now she is the great Parobertal Lobe of the Weymouth High School dance team. Spreading her great talents through half time dances, fouettes, and leggings. </a:t>
            </a:r>
          </a:p>
        </p:txBody>
      </p:sp>
      <p:pic>
        <p:nvPicPr>
          <p:cNvPr id="667" name="Shape 667"/>
          <p:cNvPicPr preferRelativeResize="0"/>
          <p:nvPr/>
        </p:nvPicPr>
        <p:blipFill rotWithShape="1">
          <a:blip r:embed="rId4">
            <a:alphaModFix/>
          </a:blip>
          <a:srcRect l="1960" t="10454" b="11113"/>
          <a:stretch/>
        </p:blipFill>
        <p:spPr>
          <a:xfrm>
            <a:off x="6544773" y="114300"/>
            <a:ext cx="2446799" cy="1143000"/>
          </a:xfrm>
          <a:prstGeom prst="rect">
            <a:avLst/>
          </a:prstGeom>
          <a:noFill/>
          <a:ln>
            <a:noFill/>
          </a:ln>
        </p:spPr>
      </p:pic>
      <p:sp>
        <p:nvSpPr>
          <p:cNvPr id="668" name="Shape 668"/>
          <p:cNvSpPr/>
          <p:nvPr/>
        </p:nvSpPr>
        <p:spPr>
          <a:xfrm>
            <a:off x="228600" y="257437"/>
            <a:ext cx="4822580" cy="785033"/>
          </a:xfrm>
          <a:prstGeom prst="rect">
            <a:avLst/>
          </a:prstGeom>
        </p:spPr>
        <p:txBody>
          <a:bodyPr>
            <a:prstTxWarp prst="textPlain">
              <a:avLst/>
            </a:prstTxWarp>
          </a:bodyPr>
          <a:lstStyle/>
          <a:p>
            <a:pPr algn="l"/>
            <a:r>
              <a:rPr b="0" i="0">
                <a:ln w="9525" cap="flat" cmpd="sng">
                  <a:solidFill>
                    <a:srgbClr val="000000"/>
                  </a:solidFill>
                  <a:prstDash val="solid"/>
                  <a:miter/>
                  <a:headEnd type="none" w="med" len="med"/>
                  <a:tailEnd type="none" w="med" len="med"/>
                </a:ln>
                <a:solidFill>
                  <a:srgbClr val="800000"/>
                </a:solidFill>
                <a:latin typeface="Arial"/>
              </a:rPr>
              <a:t>PaROBertal Lobe</a:t>
            </a:r>
          </a:p>
        </p:txBody>
      </p:sp>
      <p:pic>
        <p:nvPicPr>
          <p:cNvPr id="669" name="Shape 669"/>
          <p:cNvPicPr preferRelativeResize="0"/>
          <p:nvPr/>
        </p:nvPicPr>
        <p:blipFill rotWithShape="1">
          <a:blip r:embed="rId5">
            <a:alphaModFix/>
          </a:blip>
          <a:srcRect l="6059" t="9999" r="48484"/>
          <a:stretch/>
        </p:blipFill>
        <p:spPr>
          <a:xfrm>
            <a:off x="5051175" y="1171575"/>
            <a:ext cx="1281300" cy="3943199"/>
          </a:xfrm>
          <a:prstGeom prst="rect">
            <a:avLst/>
          </a:prstGeom>
          <a:noFill/>
          <a:ln>
            <a:noFill/>
          </a:ln>
        </p:spPr>
      </p:pic>
      <p:sp>
        <p:nvSpPr>
          <p:cNvPr id="670" name="Shape 670"/>
          <p:cNvSpPr/>
          <p:nvPr/>
        </p:nvSpPr>
        <p:spPr>
          <a:xfrm>
            <a:off x="1340175" y="1108087"/>
            <a:ext cx="2743194" cy="485774"/>
          </a:xfrm>
          <a:prstGeom prst="rect">
            <a:avLst/>
          </a:prstGeom>
        </p:spPr>
        <p:txBody>
          <a:bodyPr>
            <a:prstTxWarp prst="textPlain">
              <a:avLst/>
            </a:prstTxWarp>
          </a:bodyPr>
          <a:lstStyle/>
          <a:p>
            <a:pPr algn="l"/>
            <a:r>
              <a:rPr b="0" i="0">
                <a:ln w="9525" cap="flat" cmpd="sng">
                  <a:solidFill>
                    <a:srgbClr val="000000"/>
                  </a:solidFill>
                  <a:prstDash val="solid"/>
                  <a:miter/>
                  <a:headEnd type="none" w="med" len="med"/>
                  <a:tailEnd type="none" w="med" len="med"/>
                </a:ln>
                <a:solidFill>
                  <a:srgbClr val="000000"/>
                </a:solidFill>
                <a:latin typeface="Arial"/>
              </a:rPr>
              <a:t>Cerebral Cortex</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Shape 750"/>
          <p:cNvPicPr preferRelativeResize="0"/>
          <p:nvPr/>
        </p:nvPicPr>
        <p:blipFill rotWithShape="1">
          <a:blip r:embed="rId3">
            <a:alphaModFix/>
          </a:blip>
          <a:srcRect/>
          <a:stretch/>
        </p:blipFill>
        <p:spPr>
          <a:xfrm>
            <a:off x="609600" y="171450"/>
            <a:ext cx="2286000" cy="2286000"/>
          </a:xfrm>
          <a:prstGeom prst="rect">
            <a:avLst/>
          </a:prstGeom>
          <a:noFill/>
          <a:ln>
            <a:noFill/>
          </a:ln>
        </p:spPr>
      </p:pic>
      <p:pic>
        <p:nvPicPr>
          <p:cNvPr id="751" name="Shape 751"/>
          <p:cNvPicPr preferRelativeResize="0"/>
          <p:nvPr/>
        </p:nvPicPr>
        <p:blipFill rotWithShape="1">
          <a:blip r:embed="rId4">
            <a:alphaModFix/>
          </a:blip>
          <a:srcRect/>
          <a:stretch/>
        </p:blipFill>
        <p:spPr>
          <a:xfrm>
            <a:off x="5257800" y="2514600"/>
            <a:ext cx="3397200" cy="1911000"/>
          </a:xfrm>
          <a:prstGeom prst="rect">
            <a:avLst/>
          </a:prstGeom>
          <a:noFill/>
          <a:ln>
            <a:noFill/>
          </a:ln>
        </p:spPr>
      </p:pic>
      <p:pic>
        <p:nvPicPr>
          <p:cNvPr id="752" name="Shape 752"/>
          <p:cNvPicPr preferRelativeResize="0"/>
          <p:nvPr/>
        </p:nvPicPr>
        <p:blipFill rotWithShape="1">
          <a:blip r:embed="rId5">
            <a:alphaModFix/>
          </a:blip>
          <a:srcRect/>
          <a:stretch/>
        </p:blipFill>
        <p:spPr>
          <a:xfrm rot="960024">
            <a:off x="6843711" y="183364"/>
            <a:ext cx="1545471" cy="1545471"/>
          </a:xfrm>
          <a:prstGeom prst="rect">
            <a:avLst/>
          </a:prstGeom>
          <a:noFill/>
          <a:ln>
            <a:noFill/>
          </a:ln>
        </p:spPr>
      </p:pic>
      <p:sp>
        <p:nvSpPr>
          <p:cNvPr id="753" name="Shape 753"/>
          <p:cNvSpPr txBox="1"/>
          <p:nvPr/>
        </p:nvSpPr>
        <p:spPr>
          <a:xfrm rot="-270236">
            <a:off x="4747979" y="2713003"/>
            <a:ext cx="4485049" cy="3947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54061"/>
              </a:buClr>
              <a:buSzPct val="25000"/>
              <a:buFont typeface="Arial"/>
              <a:buNone/>
            </a:pPr>
            <a:r>
              <a:rPr lang="en" sz="2800" b="0" i="0" u="none" strike="noStrike" cap="none" baseline="0" dirty="0">
                <a:solidFill>
                  <a:srgbClr val="254061"/>
                </a:solidFill>
                <a:latin typeface="Arial"/>
                <a:ea typeface="Arial"/>
                <a:cs typeface="Arial"/>
                <a:sym typeface="Arial"/>
              </a:rPr>
              <a:t>Primary Motor Stokex</a:t>
            </a:r>
          </a:p>
        </p:txBody>
      </p:sp>
      <p:sp>
        <p:nvSpPr>
          <p:cNvPr id="754" name="Shape 754"/>
          <p:cNvSpPr txBox="1"/>
          <p:nvPr/>
        </p:nvSpPr>
        <p:spPr>
          <a:xfrm>
            <a:off x="3048000" y="571500"/>
            <a:ext cx="3429000" cy="1524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 sz="1800" b="1" i="0" u="none" strike="noStrike" cap="none" baseline="0">
                <a:solidFill>
                  <a:schemeClr val="dk1"/>
                </a:solidFill>
                <a:latin typeface="Times New Roman"/>
                <a:ea typeface="Times New Roman"/>
                <a:cs typeface="Times New Roman"/>
                <a:sym typeface="Times New Roman"/>
              </a:rPr>
              <a:t>Primary Motor Cortex- </a:t>
            </a:r>
            <a:r>
              <a:rPr lang="en" sz="1800" b="0" i="0" u="none" strike="noStrike" cap="none" baseline="0">
                <a:solidFill>
                  <a:schemeClr val="dk1"/>
                </a:solidFill>
                <a:latin typeface="Times New Roman"/>
                <a:ea typeface="Times New Roman"/>
                <a:cs typeface="Times New Roman"/>
                <a:sym typeface="Times New Roman"/>
              </a:rPr>
              <a:t>Located in the frontal lobe and a part of the Cerebral Cortex, the Primary Motor Cortex is critical for motor movements. Specific areas of the cortex correspond with moving specific areas of the body. </a:t>
            </a:r>
          </a:p>
        </p:txBody>
      </p:sp>
      <p:sp>
        <p:nvSpPr>
          <p:cNvPr id="755" name="Shape 755"/>
          <p:cNvSpPr txBox="1"/>
          <p:nvPr/>
        </p:nvSpPr>
        <p:spPr>
          <a:xfrm>
            <a:off x="609600" y="2571750"/>
            <a:ext cx="4267199" cy="1846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 sz="1400" b="0" i="0" u="none" strike="noStrike" cap="none" baseline="0" dirty="0">
                <a:solidFill>
                  <a:schemeClr val="dk1"/>
                </a:solidFill>
                <a:latin typeface="Times New Roman"/>
                <a:ea typeface="Times New Roman"/>
                <a:cs typeface="Times New Roman"/>
                <a:sym typeface="Times New Roman"/>
              </a:rPr>
              <a:t>Given the talent to move her body in many different ways, Motor Stokex can bend and twist her body to fight off her enemies. With these superhuman abilities, it is difficult for enemies to strike at her during a fight because she can always bend to fight them off. Her costume; a plain blue sweatshirt, gives off the appearance that she is like any other human, but only to be surprised that she is actually a crazy contortionist! Along with her powers to bend and twist, Motor Stokex can run fast and is super strong! Getting on the bad side of this dynamic superhero would not be a smart idea!!</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ctrTitle"/>
          </p:nvPr>
        </p:nvSpPr>
        <p:spPr>
          <a:xfrm>
            <a:off x="-65467" y="7"/>
            <a:ext cx="5151000" cy="988200"/>
          </a:xfrm>
          <a:prstGeom prst="rect">
            <a:avLst/>
          </a:prstGeom>
          <a:noFill/>
          <a:ln w="9525" cap="flat" cmpd="sng">
            <a:solidFill>
              <a:srgbClr val="95373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rgbClr val="511274"/>
              </a:buClr>
              <a:buSzPct val="25000"/>
              <a:buFont typeface="Arial"/>
              <a:buNone/>
            </a:pPr>
            <a:r>
              <a:rPr lang="en" sz="3959" b="0" i="0" u="none" strike="noStrike" cap="none" baseline="0">
                <a:solidFill>
                  <a:srgbClr val="511274"/>
                </a:solidFill>
                <a:latin typeface="Arial"/>
                <a:ea typeface="Arial"/>
                <a:cs typeface="Arial"/>
                <a:sym typeface="Arial"/>
              </a:rPr>
              <a:t>Kameporal Kames</a:t>
            </a:r>
            <a:br>
              <a:rPr lang="en" sz="3959" b="0" i="0" u="none" strike="noStrike" cap="none" baseline="0">
                <a:solidFill>
                  <a:srgbClr val="511274"/>
                </a:solidFill>
                <a:latin typeface="Arial"/>
                <a:ea typeface="Arial"/>
                <a:cs typeface="Arial"/>
                <a:sym typeface="Arial"/>
              </a:rPr>
            </a:br>
            <a:r>
              <a:rPr lang="en" sz="3240" b="0" i="0" u="none" strike="noStrike" cap="none" baseline="0">
                <a:solidFill>
                  <a:srgbClr val="511274"/>
                </a:solidFill>
                <a:latin typeface="Arial"/>
                <a:ea typeface="Arial"/>
                <a:cs typeface="Arial"/>
                <a:sym typeface="Arial"/>
              </a:rPr>
              <a:t>Real Identity: Ms.Kames</a:t>
            </a:r>
          </a:p>
        </p:txBody>
      </p:sp>
      <p:sp>
        <p:nvSpPr>
          <p:cNvPr id="761" name="Shape 761"/>
          <p:cNvSpPr txBox="1">
            <a:spLocks noGrp="1"/>
          </p:cNvSpPr>
          <p:nvPr>
            <p:ph type="subTitle" idx="1"/>
          </p:nvPr>
        </p:nvSpPr>
        <p:spPr>
          <a:xfrm>
            <a:off x="2676300" y="2046349"/>
            <a:ext cx="4334100" cy="3039899"/>
          </a:xfrm>
          <a:prstGeom prst="rect">
            <a:avLst/>
          </a:prstGeom>
          <a:noFill/>
          <a:ln w="9525" cap="flat" cmpd="sng">
            <a:solidFill>
              <a:srgbClr val="95373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Clr>
                <a:srgbClr val="C12598"/>
              </a:buClr>
              <a:buSzPct val="25000"/>
              <a:buFont typeface="Arial"/>
              <a:buNone/>
            </a:pPr>
            <a:r>
              <a:rPr lang="en" sz="1400" b="0" i="0" u="none" strike="noStrike" cap="none" baseline="0">
                <a:solidFill>
                  <a:srgbClr val="C12598"/>
                </a:solidFill>
                <a:latin typeface="Arial"/>
                <a:ea typeface="Arial"/>
                <a:cs typeface="Arial"/>
                <a:sym typeface="Arial"/>
              </a:rPr>
              <a:t>French and Sign Language teacher by day, superhero by night. Sporting her black uniform with occasional pink, Kameporal Kames, aka Ms. Kames, uses her power of understanding and comprehend every language to defeat terrorists who threaten to destroy the world. With help from her enhanced Wernicke’s Area, she decrypts and translates their secret messages that contain their heinous plans. On her free time, she searches through the government’s data base for any small criminals needing to be brought to justice as well. She never forgets these corrupt faces and if it so happens she comes across one on the streets, she makes sure justice is served.</a:t>
            </a:r>
          </a:p>
        </p:txBody>
      </p:sp>
      <p:pic>
        <p:nvPicPr>
          <p:cNvPr id="762" name="Shape 762"/>
          <p:cNvPicPr preferRelativeResize="0"/>
          <p:nvPr/>
        </p:nvPicPr>
        <p:blipFill rotWithShape="1">
          <a:blip r:embed="rId3">
            <a:alphaModFix/>
          </a:blip>
          <a:srcRect/>
          <a:stretch/>
        </p:blipFill>
        <p:spPr>
          <a:xfrm>
            <a:off x="117802" y="1657350"/>
            <a:ext cx="1763699" cy="1763699"/>
          </a:xfrm>
          <a:prstGeom prst="rect">
            <a:avLst/>
          </a:prstGeom>
          <a:noFill/>
          <a:ln w="9525" cap="flat" cmpd="sng">
            <a:solidFill>
              <a:srgbClr val="538CD5"/>
            </a:solidFill>
            <a:prstDash val="solid"/>
            <a:round/>
            <a:headEnd type="none" w="med" len="med"/>
            <a:tailEnd type="none" w="med" len="med"/>
          </a:ln>
        </p:spPr>
      </p:pic>
      <p:sp>
        <p:nvSpPr>
          <p:cNvPr id="763" name="Shape 763"/>
          <p:cNvSpPr txBox="1"/>
          <p:nvPr/>
        </p:nvSpPr>
        <p:spPr>
          <a:xfrm>
            <a:off x="5334000" y="126381"/>
            <a:ext cx="3694200" cy="1665300"/>
          </a:xfrm>
          <a:prstGeom prst="rect">
            <a:avLst/>
          </a:prstGeom>
          <a:noFill/>
          <a:ln w="9525" cap="flat" cmpd="sng">
            <a:solidFill>
              <a:srgbClr val="0C0C0C"/>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 sz="1600" b="0" i="0" u="none" strike="noStrike" cap="none" baseline="0">
                <a:solidFill>
                  <a:schemeClr val="dk1"/>
                </a:solidFill>
                <a:latin typeface="Arial"/>
                <a:ea typeface="Arial"/>
                <a:cs typeface="Arial"/>
                <a:sym typeface="Arial"/>
              </a:rPr>
              <a:t>Temporal Lobe</a:t>
            </a:r>
          </a:p>
          <a:p>
            <a:pPr marL="0" marR="0" lvl="0" indent="0" algn="l" rtl="0">
              <a:spcBef>
                <a:spcPts val="0"/>
              </a:spcBef>
              <a:buSzPct val="25000"/>
              <a:buNone/>
            </a:pPr>
            <a:r>
              <a:rPr lang="en" b="0" i="0" u="none" strike="noStrike" cap="none" baseline="0">
                <a:solidFill>
                  <a:schemeClr val="dk1"/>
                </a:solidFill>
                <a:latin typeface="Arial"/>
                <a:ea typeface="Arial"/>
                <a:cs typeface="Arial"/>
                <a:sym typeface="Arial"/>
              </a:rPr>
              <a:t>Structure located in the Cerebral Cortex, in front of the occipital lobe and behind the temples that is responsible for auditory processing and understanding language. It also plays a strong role in allowing humans to recognize faces.</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p:txBody>
      </p:sp>
      <p:pic>
        <p:nvPicPr>
          <p:cNvPr id="764" name="Shape 764"/>
          <p:cNvPicPr preferRelativeResize="0"/>
          <p:nvPr/>
        </p:nvPicPr>
        <p:blipFill rotWithShape="1">
          <a:blip r:embed="rId4">
            <a:alphaModFix/>
          </a:blip>
          <a:srcRect/>
          <a:stretch/>
        </p:blipFill>
        <p:spPr>
          <a:xfrm>
            <a:off x="54179" y="3582996"/>
            <a:ext cx="2478900" cy="1503300"/>
          </a:xfrm>
          <a:prstGeom prst="rect">
            <a:avLst/>
          </a:prstGeom>
          <a:noFill/>
          <a:ln w="9525" cap="flat" cmpd="sng">
            <a:solidFill>
              <a:schemeClr val="dk1"/>
            </a:solidFill>
            <a:prstDash val="solid"/>
            <a:miter/>
            <a:headEnd type="none" w="med" len="med"/>
            <a:tailEnd type="none" w="med" len="med"/>
          </a:ln>
        </p:spPr>
      </p:pic>
      <p:pic>
        <p:nvPicPr>
          <p:cNvPr id="765" name="Shape 765"/>
          <p:cNvPicPr preferRelativeResize="0"/>
          <p:nvPr/>
        </p:nvPicPr>
        <p:blipFill rotWithShape="1">
          <a:blip r:embed="rId5">
            <a:alphaModFix/>
          </a:blip>
          <a:srcRect/>
          <a:stretch/>
        </p:blipFill>
        <p:spPr>
          <a:xfrm>
            <a:off x="7010412" y="3200400"/>
            <a:ext cx="2017799" cy="1943100"/>
          </a:xfrm>
          <a:prstGeom prst="rect">
            <a:avLst/>
          </a:prstGeom>
          <a:noFill/>
          <a:ln>
            <a:noFill/>
          </a:ln>
        </p:spPr>
      </p:pic>
      <p:pic>
        <p:nvPicPr>
          <p:cNvPr id="766" name="Shape 766"/>
          <p:cNvPicPr preferRelativeResize="0"/>
          <p:nvPr/>
        </p:nvPicPr>
        <p:blipFill rotWithShape="1">
          <a:blip r:embed="rId6">
            <a:alphaModFix/>
          </a:blip>
          <a:srcRect/>
          <a:stretch/>
        </p:blipFill>
        <p:spPr>
          <a:xfrm>
            <a:off x="7010400" y="2000250"/>
            <a:ext cx="2017799" cy="1045199"/>
          </a:xfrm>
          <a:prstGeom prst="rect">
            <a:avLst/>
          </a:prstGeom>
          <a:noFill/>
          <a:ln>
            <a:noFill/>
          </a:ln>
        </p:spPr>
      </p:pic>
      <p:pic>
        <p:nvPicPr>
          <p:cNvPr id="767" name="Shape 767"/>
          <p:cNvPicPr preferRelativeResize="0"/>
          <p:nvPr/>
        </p:nvPicPr>
        <p:blipFill rotWithShape="1">
          <a:blip r:embed="rId7">
            <a:alphaModFix/>
          </a:blip>
          <a:srcRect/>
          <a:stretch/>
        </p:blipFill>
        <p:spPr>
          <a:xfrm>
            <a:off x="3198150" y="1123868"/>
            <a:ext cx="1600199" cy="8763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a:stretch/>
        </p:blipFill>
        <p:spPr>
          <a:xfrm>
            <a:off x="5980499" y="3337488"/>
            <a:ext cx="3163500" cy="1806012"/>
          </a:xfrm>
          <a:prstGeom prst="rect">
            <a:avLst/>
          </a:prstGeom>
          <a:noFill/>
          <a:ln>
            <a:noFill/>
          </a:ln>
        </p:spPr>
      </p:pic>
      <p:pic>
        <p:nvPicPr>
          <p:cNvPr id="131" name="Shape 131"/>
          <p:cNvPicPr preferRelativeResize="0"/>
          <p:nvPr/>
        </p:nvPicPr>
        <p:blipFill rotWithShape="1">
          <a:blip r:embed="rId4">
            <a:alphaModFix/>
          </a:blip>
          <a:srcRect/>
          <a:stretch/>
        </p:blipFill>
        <p:spPr>
          <a:xfrm>
            <a:off x="15534" y="3014000"/>
            <a:ext cx="2853600" cy="2129500"/>
          </a:xfrm>
          <a:prstGeom prst="rect">
            <a:avLst/>
          </a:prstGeom>
          <a:noFill/>
          <a:ln>
            <a:noFill/>
          </a:ln>
        </p:spPr>
      </p:pic>
      <p:sp>
        <p:nvSpPr>
          <p:cNvPr id="132" name="Shape 132"/>
          <p:cNvSpPr txBox="1"/>
          <p:nvPr/>
        </p:nvSpPr>
        <p:spPr>
          <a:xfrm>
            <a:off x="-43775" y="75625"/>
            <a:ext cx="3657600" cy="623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a:solidFill>
                  <a:srgbClr val="FF0000"/>
                </a:solidFill>
                <a:latin typeface="Calibri"/>
                <a:ea typeface="Calibri"/>
                <a:cs typeface="Calibri"/>
                <a:sym typeface="Calibri"/>
              </a:rPr>
              <a:t>The Brain Stem: Places around Weymouth </a:t>
            </a:r>
          </a:p>
        </p:txBody>
      </p:sp>
      <p:sp>
        <p:nvSpPr>
          <p:cNvPr id="133" name="Shape 133"/>
          <p:cNvSpPr txBox="1"/>
          <p:nvPr/>
        </p:nvSpPr>
        <p:spPr>
          <a:xfrm>
            <a:off x="2418765" y="75625"/>
            <a:ext cx="3850150" cy="3923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0" i="0" u="none" strike="noStrike" cap="none" baseline="0" dirty="0">
                <a:solidFill>
                  <a:schemeClr val="dk1"/>
                </a:solidFill>
                <a:latin typeface="Arial"/>
                <a:ea typeface="Arial"/>
                <a:cs typeface="Arial"/>
                <a:sym typeface="Arial"/>
              </a:rPr>
              <a:t>	Linden PONS</a:t>
            </a:r>
          </a:p>
        </p:txBody>
      </p:sp>
      <p:sp>
        <p:nvSpPr>
          <p:cNvPr id="134" name="Shape 134"/>
          <p:cNvSpPr txBox="1"/>
          <p:nvPr/>
        </p:nvSpPr>
        <p:spPr>
          <a:xfrm>
            <a:off x="5980498" y="5287"/>
            <a:ext cx="3163501" cy="3328463"/>
          </a:xfrm>
          <a:prstGeom prst="rect">
            <a:avLst/>
          </a:prstGeom>
          <a:noFill/>
          <a:ln>
            <a:solidFill>
              <a:schemeClr val="tx1"/>
            </a:solid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Calibri"/>
                <a:ea typeface="Calibri"/>
                <a:cs typeface="Calibri"/>
                <a:sym typeface="Calibri"/>
              </a:rPr>
              <a:t>No matter where the Weymouth employees turn while working at Linden Pons, they always see old people sleeping. Whether they are in the corner dozing off, at the dining room table or in their rooms, the residents are always falling asleep. They always say, “Its something about Linden Pons that will put you right to sleep.” </a:t>
            </a:r>
          </a:p>
        </p:txBody>
      </p:sp>
      <p:pic>
        <p:nvPicPr>
          <p:cNvPr id="135" name="Shape 135"/>
          <p:cNvPicPr preferRelativeResize="0"/>
          <p:nvPr/>
        </p:nvPicPr>
        <p:blipFill rotWithShape="1">
          <a:blip r:embed="rId5">
            <a:alphaModFix/>
          </a:blip>
          <a:srcRect/>
          <a:stretch/>
        </p:blipFill>
        <p:spPr>
          <a:xfrm>
            <a:off x="3565732" y="896815"/>
            <a:ext cx="1866600" cy="1892099"/>
          </a:xfrm>
          <a:prstGeom prst="rect">
            <a:avLst/>
          </a:prstGeom>
          <a:noFill/>
          <a:ln>
            <a:noFill/>
          </a:ln>
        </p:spPr>
      </p:pic>
      <p:sp>
        <p:nvSpPr>
          <p:cNvPr id="136" name="Shape 136"/>
          <p:cNvSpPr txBox="1"/>
          <p:nvPr/>
        </p:nvSpPr>
        <p:spPr>
          <a:xfrm>
            <a:off x="2856300" y="3014000"/>
            <a:ext cx="3124199" cy="2129500"/>
          </a:xfrm>
          <a:prstGeom prst="rect">
            <a:avLst/>
          </a:prstGeom>
          <a:noFill/>
          <a:ln>
            <a:solidFill>
              <a:schemeClr val="tx1"/>
            </a:solidFill>
          </a:ln>
        </p:spPr>
        <p:txBody>
          <a:bodyPr lIns="91425" tIns="45700" rIns="91425" bIns="45700" anchor="t" anchorCtr="0">
            <a:noAutofit/>
          </a:bodyPr>
          <a:lstStyle/>
          <a:p>
            <a:pPr marL="0" marR="0" lvl="0" indent="0" algn="l" rtl="0">
              <a:lnSpc>
                <a:spcPct val="115000"/>
              </a:lnSpc>
              <a:spcBef>
                <a:spcPts val="0"/>
              </a:spcBef>
              <a:buSzPct val="25000"/>
              <a:buNone/>
            </a:pPr>
            <a:r>
              <a:rPr lang="en" sz="1600" b="0" i="0" u="sng" strike="noStrike" cap="none" baseline="0" dirty="0">
                <a:solidFill>
                  <a:schemeClr val="dk1"/>
                </a:solidFill>
                <a:latin typeface="Calibri"/>
                <a:ea typeface="Calibri"/>
                <a:cs typeface="Calibri"/>
                <a:sym typeface="Calibri"/>
              </a:rPr>
              <a:t>Pons:</a:t>
            </a:r>
          </a:p>
          <a:p>
            <a:pPr marL="0" marR="0" lvl="0" indent="0" algn="l" rtl="0">
              <a:lnSpc>
                <a:spcPct val="115000"/>
              </a:lnSpc>
              <a:spcBef>
                <a:spcPts val="0"/>
              </a:spcBef>
              <a:buSzPct val="25000"/>
              <a:buNone/>
            </a:pPr>
            <a:r>
              <a:rPr lang="en" sz="1600" b="0" i="0" u="none" strike="noStrike" cap="none" baseline="0" dirty="0">
                <a:solidFill>
                  <a:schemeClr val="dk1"/>
                </a:solidFill>
                <a:latin typeface="Calibri"/>
                <a:ea typeface="Calibri"/>
                <a:cs typeface="Calibri"/>
                <a:sym typeface="Calibri"/>
              </a:rPr>
              <a:t>The function of the pons is to </a:t>
            </a:r>
            <a:r>
              <a:rPr lang="en" sz="1600" b="1" i="0" u="none" strike="noStrike" cap="none" baseline="0" dirty="0">
                <a:solidFill>
                  <a:schemeClr val="dk1"/>
                </a:solidFill>
                <a:latin typeface="Calibri"/>
                <a:ea typeface="Calibri"/>
                <a:cs typeface="Calibri"/>
                <a:sym typeface="Calibri"/>
              </a:rPr>
              <a:t>put you to sleep</a:t>
            </a:r>
            <a:r>
              <a:rPr lang="en" sz="1600" b="0" i="0" u="none" strike="noStrike" cap="none" baseline="0" dirty="0">
                <a:solidFill>
                  <a:schemeClr val="dk1"/>
                </a:solidFill>
                <a:latin typeface="Calibri"/>
                <a:ea typeface="Calibri"/>
                <a:cs typeface="Calibri"/>
                <a:sym typeface="Calibri"/>
              </a:rPr>
              <a:t> by producing specific chemicals that help maintain the sleep/wake cycle.  Aside from this main function, the pons also has</a:t>
            </a:r>
            <a:r>
              <a:rPr lang="en" sz="1600" dirty="0">
                <a:solidFill>
                  <a:schemeClr val="dk1"/>
                </a:solidFill>
                <a:latin typeface="Calibri"/>
                <a:ea typeface="Calibri"/>
                <a:cs typeface="Calibri"/>
                <a:sym typeface="Calibri"/>
              </a:rPr>
              <a:t> a role in </a:t>
            </a:r>
            <a:r>
              <a:rPr lang="en" sz="1600" b="1" u="none" strike="noStrike" cap="none" baseline="0" dirty="0">
                <a:solidFill>
                  <a:schemeClr val="dk1"/>
                </a:solidFill>
                <a:latin typeface="Calibri"/>
                <a:ea typeface="Calibri"/>
                <a:cs typeface="Calibri"/>
                <a:sym typeface="Calibri"/>
              </a:rPr>
              <a:t>respiratory function</a:t>
            </a:r>
            <a:r>
              <a:rPr lang="en" sz="1600" b="0" i="0" u="none" strike="noStrike" cap="none" baseline="0" dirty="0">
                <a:solidFill>
                  <a:schemeClr val="dk1"/>
                </a:solidFill>
                <a:latin typeface="Calibri"/>
                <a:ea typeface="Calibri"/>
                <a:cs typeface="Calibri"/>
                <a:sym typeface="Calibri"/>
              </a:rPr>
              <a:t>.</a:t>
            </a:r>
          </a:p>
        </p:txBody>
      </p:sp>
      <p:pic>
        <p:nvPicPr>
          <p:cNvPr id="137" name="Shape 137"/>
          <p:cNvPicPr preferRelativeResize="0"/>
          <p:nvPr/>
        </p:nvPicPr>
        <p:blipFill rotWithShape="1">
          <a:blip r:embed="rId6">
            <a:alphaModFix/>
          </a:blip>
          <a:srcRect/>
          <a:stretch/>
        </p:blipFill>
        <p:spPr>
          <a:xfrm>
            <a:off x="0" y="896815"/>
            <a:ext cx="2703900" cy="1085700"/>
          </a:xfrm>
          <a:prstGeom prst="rect">
            <a:avLst/>
          </a:prstGeom>
          <a:noFill/>
          <a:ln>
            <a:noFill/>
          </a:ln>
        </p:spPr>
      </p:pic>
      <p:pic>
        <p:nvPicPr>
          <p:cNvPr id="138" name="Shape 138"/>
          <p:cNvPicPr preferRelativeResize="0"/>
          <p:nvPr/>
        </p:nvPicPr>
        <p:blipFill>
          <a:blip r:embed="rId7">
            <a:alphaModFix/>
          </a:blip>
          <a:stretch>
            <a:fillRect/>
          </a:stretch>
        </p:blipFill>
        <p:spPr>
          <a:xfrm>
            <a:off x="780450" y="1982515"/>
            <a:ext cx="1143000" cy="11430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301752" y="171450"/>
            <a:ext cx="8534399" cy="6017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 sz="2970" b="0" i="0" u="none" strike="noStrike" cap="none" baseline="0" dirty="0" smtClean="0">
                <a:solidFill>
                  <a:srgbClr val="7A9798"/>
                </a:solidFill>
                <a:latin typeface="Georgia"/>
                <a:ea typeface="Georgia"/>
                <a:cs typeface="Georgia"/>
                <a:sym typeface="Georgia"/>
              </a:rPr>
              <a:t>Wernimantics a.ka</a:t>
            </a:r>
            <a:r>
              <a:rPr lang="en" sz="2970" b="0" i="0" u="none" strike="noStrike" cap="none" baseline="0" dirty="0">
                <a:solidFill>
                  <a:srgbClr val="7A9798"/>
                </a:solidFill>
                <a:latin typeface="Georgia"/>
                <a:ea typeface="Georgia"/>
                <a:cs typeface="Georgia"/>
                <a:sym typeface="Georgia"/>
              </a:rPr>
              <a:t>. Wernicke’s Area</a:t>
            </a:r>
          </a:p>
        </p:txBody>
      </p:sp>
      <p:sp>
        <p:nvSpPr>
          <p:cNvPr id="773" name="Shape 773"/>
          <p:cNvSpPr txBox="1">
            <a:spLocks noGrp="1"/>
          </p:cNvSpPr>
          <p:nvPr>
            <p:ph type="body" idx="1"/>
          </p:nvPr>
        </p:nvSpPr>
        <p:spPr>
          <a:xfrm>
            <a:off x="301752" y="1145286"/>
            <a:ext cx="8503799" cy="34290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85000"/>
              <a:buFont typeface="Noto Symbol"/>
              <a:buChar char="●"/>
            </a:pPr>
            <a:r>
              <a:rPr lang="en" sz="2700" b="0" i="0" u="none" strike="noStrike" cap="none" baseline="0">
                <a:solidFill>
                  <a:schemeClr val="dk1"/>
                </a:solidFill>
                <a:latin typeface="Georgia"/>
                <a:ea typeface="Georgia"/>
                <a:cs typeface="Georgia"/>
                <a:sym typeface="Georgia"/>
              </a:rPr>
              <a:t>Processing and understanding </a:t>
            </a:r>
          </a:p>
          <a:p>
            <a:pPr marL="0" marR="0" lvl="0" indent="0" algn="l" rtl="0">
              <a:spcBef>
                <a:spcPts val="540"/>
              </a:spcBef>
              <a:buClr>
                <a:schemeClr val="accent1"/>
              </a:buClr>
              <a:buSzPct val="25000"/>
              <a:buFont typeface="Noto Symbol"/>
              <a:buNone/>
            </a:pPr>
            <a:r>
              <a:rPr lang="en" sz="2700" b="0" i="0" u="none" strike="noStrike" cap="none" baseline="0">
                <a:solidFill>
                  <a:schemeClr val="dk1"/>
                </a:solidFill>
                <a:latin typeface="Georgia"/>
                <a:ea typeface="Georgia"/>
                <a:cs typeface="Georgia"/>
                <a:sym typeface="Georgia"/>
              </a:rPr>
              <a:t>speech. Damage leads to difficulty </a:t>
            </a:r>
          </a:p>
          <a:p>
            <a:pPr marL="0" marR="0" lvl="0" indent="0" algn="l" rtl="0">
              <a:spcBef>
                <a:spcPts val="540"/>
              </a:spcBef>
              <a:buClr>
                <a:schemeClr val="accent1"/>
              </a:buClr>
              <a:buSzPct val="25000"/>
              <a:buFont typeface="Noto Symbol"/>
              <a:buNone/>
            </a:pPr>
            <a:r>
              <a:rPr lang="en" sz="2700" b="0" i="0" u="none" strike="noStrike" cap="none" baseline="0">
                <a:solidFill>
                  <a:schemeClr val="dk1"/>
                </a:solidFill>
                <a:latin typeface="Georgia"/>
                <a:ea typeface="Georgia"/>
                <a:cs typeface="Georgia"/>
                <a:sym typeface="Georgia"/>
              </a:rPr>
              <a:t>understanding language. </a:t>
            </a:r>
          </a:p>
        </p:txBody>
      </p:sp>
      <p:pic>
        <p:nvPicPr>
          <p:cNvPr id="774" name="Shape 774"/>
          <p:cNvPicPr preferRelativeResize="0"/>
          <p:nvPr/>
        </p:nvPicPr>
        <p:blipFill rotWithShape="1">
          <a:blip r:embed="rId3">
            <a:alphaModFix/>
          </a:blip>
          <a:srcRect/>
          <a:stretch/>
        </p:blipFill>
        <p:spPr>
          <a:xfrm>
            <a:off x="5927262" y="966240"/>
            <a:ext cx="2908800" cy="1449299"/>
          </a:xfrm>
          <a:prstGeom prst="rect">
            <a:avLst/>
          </a:prstGeom>
          <a:noFill/>
          <a:ln>
            <a:noFill/>
          </a:ln>
        </p:spPr>
      </p:pic>
      <p:pic>
        <p:nvPicPr>
          <p:cNvPr id="775" name="Shape 775"/>
          <p:cNvPicPr preferRelativeResize="0"/>
          <p:nvPr/>
        </p:nvPicPr>
        <p:blipFill rotWithShape="1">
          <a:blip r:embed="rId4">
            <a:alphaModFix/>
          </a:blip>
          <a:srcRect/>
          <a:stretch/>
        </p:blipFill>
        <p:spPr>
          <a:xfrm>
            <a:off x="0" y="2967736"/>
            <a:ext cx="2167500" cy="2175599"/>
          </a:xfrm>
          <a:prstGeom prst="rect">
            <a:avLst/>
          </a:prstGeom>
          <a:noFill/>
          <a:ln>
            <a:noFill/>
          </a:ln>
        </p:spPr>
      </p:pic>
      <p:sp>
        <p:nvSpPr>
          <p:cNvPr id="776" name="Shape 776"/>
          <p:cNvSpPr txBox="1"/>
          <p:nvPr/>
        </p:nvSpPr>
        <p:spPr>
          <a:xfrm>
            <a:off x="4038600" y="3827753"/>
            <a:ext cx="5036262" cy="131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Georgia"/>
                <a:ea typeface="Georgia"/>
                <a:cs typeface="Georgia"/>
                <a:sym typeface="Georgia"/>
              </a:rPr>
              <a:t>Semantics connects to Wernicke’s Area since semantics is the study of meaning through language and Wernicke’s area processes speech</a:t>
            </a:r>
          </a:p>
        </p:txBody>
      </p:sp>
      <p:pic>
        <p:nvPicPr>
          <p:cNvPr id="777" name="Shape 777"/>
          <p:cNvPicPr preferRelativeResize="0"/>
          <p:nvPr/>
        </p:nvPicPr>
        <p:blipFill rotWithShape="1">
          <a:blip r:embed="rId5">
            <a:alphaModFix/>
          </a:blip>
          <a:srcRect/>
          <a:stretch/>
        </p:blipFill>
        <p:spPr>
          <a:xfrm>
            <a:off x="3062900" y="2553241"/>
            <a:ext cx="4786800" cy="12744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1"/>
        <p:cNvGrpSpPr/>
        <p:nvPr/>
      </p:nvGrpSpPr>
      <p:grpSpPr>
        <a:xfrm>
          <a:off x="0" y="0"/>
          <a:ext cx="0" cy="0"/>
          <a:chOff x="0" y="0"/>
          <a:chExt cx="0" cy="0"/>
        </a:xfrm>
      </p:grpSpPr>
      <p:sp>
        <p:nvSpPr>
          <p:cNvPr id="792" name="Shape 792"/>
          <p:cNvSpPr txBox="1"/>
          <p:nvPr/>
        </p:nvSpPr>
        <p:spPr>
          <a:xfrm>
            <a:off x="0" y="3406050"/>
            <a:ext cx="6536999" cy="1737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dk1"/>
                </a:solidFill>
                <a:latin typeface="Arial"/>
                <a:ea typeface="Arial"/>
                <a:cs typeface="Arial"/>
                <a:sym typeface="Arial"/>
              </a:rPr>
              <a:t>The Frontal Lobe is a part of the cerebral cortex. It is the section of the brain that is responsible for coordinating the messages from the other cerebral lobes. </a:t>
            </a:r>
            <a:r>
              <a:rPr lang="en" sz="1800" b="0" i="0" u="none" strike="noStrike" cap="none" baseline="0">
                <a:solidFill>
                  <a:schemeClr val="dk1"/>
                </a:solidFill>
                <a:latin typeface="Times New Roman"/>
                <a:ea typeface="Times New Roman"/>
                <a:cs typeface="Times New Roman"/>
                <a:sym typeface="Times New Roman"/>
              </a:rPr>
              <a:t> </a:t>
            </a:r>
            <a:r>
              <a:rPr lang="en" sz="1800" b="0" i="0" u="none" strike="noStrike" cap="none" baseline="0">
                <a:solidFill>
                  <a:schemeClr val="dk1"/>
                </a:solidFill>
                <a:latin typeface="Arial"/>
                <a:ea typeface="Arial"/>
                <a:cs typeface="Arial"/>
                <a:sym typeface="Arial"/>
              </a:rPr>
              <a:t>The Frontal Lobe is most importantly in charge of decision making, along with its other responsibilities of problem solving, concentration, and even is involved in many aspects of personality. </a:t>
            </a:r>
          </a:p>
        </p:txBody>
      </p:sp>
      <p:sp>
        <p:nvSpPr>
          <p:cNvPr id="793" name="Shape 793"/>
          <p:cNvSpPr txBox="1"/>
          <p:nvPr/>
        </p:nvSpPr>
        <p:spPr>
          <a:xfrm>
            <a:off x="6581525" y="114300"/>
            <a:ext cx="2666999" cy="3186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b="0" i="0" u="none" strike="noStrike" cap="none" baseline="0">
                <a:solidFill>
                  <a:schemeClr val="dk1"/>
                </a:solidFill>
                <a:latin typeface="Arial"/>
                <a:ea typeface="Arial"/>
                <a:cs typeface="Arial"/>
                <a:sym typeface="Arial"/>
              </a:rPr>
              <a:t>As a child in Weymouth begins their academic career, in our lovely Primary Schools, they begin to come across some issues. These small beings will begin to wonder “How do I cross the Street?” or “Should I eat those Skittles off the ground?”. Thank goodness for those children, because Offrontal LoBarry is here! Like the Frontal Lobe of the human brain this safety officer is ready to help all the children of Weymouth with their Problem solving, and decision making. Without Offrontal LoBarry these children could talk to strangers, or worse pet someone's dog without asking!  Thank Heavens for Offrontal LoBarry!</a:t>
            </a:r>
          </a:p>
        </p:txBody>
      </p:sp>
      <p:pic>
        <p:nvPicPr>
          <p:cNvPr id="794" name="Shape 794"/>
          <p:cNvPicPr preferRelativeResize="0"/>
          <p:nvPr/>
        </p:nvPicPr>
        <p:blipFill rotWithShape="1">
          <a:blip r:embed="rId3">
            <a:alphaModFix/>
          </a:blip>
          <a:srcRect/>
          <a:stretch/>
        </p:blipFill>
        <p:spPr>
          <a:xfrm>
            <a:off x="0" y="1300050"/>
            <a:ext cx="2568000" cy="2000100"/>
          </a:xfrm>
          <a:prstGeom prst="rect">
            <a:avLst/>
          </a:prstGeom>
          <a:noFill/>
          <a:ln w="76200" cap="flat" cmpd="sng">
            <a:solidFill>
              <a:srgbClr val="000000"/>
            </a:solidFill>
            <a:prstDash val="solid"/>
            <a:miter/>
            <a:headEnd type="none" w="med" len="med"/>
            <a:tailEnd type="none" w="med" len="med"/>
          </a:ln>
        </p:spPr>
      </p:pic>
      <p:sp>
        <p:nvSpPr>
          <p:cNvPr id="795" name="Shape 795"/>
          <p:cNvSpPr/>
          <p:nvPr/>
        </p:nvSpPr>
        <p:spPr>
          <a:xfrm>
            <a:off x="-1" y="0"/>
            <a:ext cx="6400797" cy="795337"/>
          </a:xfrm>
          <a:prstGeom prst="rect">
            <a:avLst/>
          </a:prstGeom>
        </p:spPr>
        <p:txBody>
          <a:bodyPr>
            <a:prstTxWarp prst="textPlain">
              <a:avLst/>
            </a:prstTxWarp>
          </a:bodyPr>
          <a:lstStyle/>
          <a:p>
            <a:pPr algn="l"/>
            <a:r>
              <a:rPr b="0" i="0">
                <a:ln w="9525" cap="flat" cmpd="sng">
                  <a:solidFill>
                    <a:srgbClr val="000000"/>
                  </a:solidFill>
                  <a:prstDash val="solid"/>
                  <a:miter/>
                  <a:headEnd type="none" w="med" len="med"/>
                  <a:tailEnd type="none" w="med" len="med"/>
                </a:ln>
                <a:solidFill>
                  <a:srgbClr val="666699"/>
                </a:solidFill>
                <a:latin typeface="Arial"/>
              </a:rPr>
              <a:t>Offrontal LoBarry</a:t>
            </a:r>
          </a:p>
        </p:txBody>
      </p:sp>
      <p:pic>
        <p:nvPicPr>
          <p:cNvPr id="796" name="Shape 796"/>
          <p:cNvPicPr preferRelativeResize="0"/>
          <p:nvPr/>
        </p:nvPicPr>
        <p:blipFill rotWithShape="1">
          <a:blip r:embed="rId4">
            <a:alphaModFix/>
          </a:blip>
          <a:srcRect l="25603" t="25808" r="25812" b="25614"/>
          <a:stretch/>
        </p:blipFill>
        <p:spPr>
          <a:xfrm>
            <a:off x="5329525" y="752400"/>
            <a:ext cx="942900" cy="1096500"/>
          </a:xfrm>
          <a:prstGeom prst="rect">
            <a:avLst/>
          </a:prstGeom>
          <a:noFill/>
          <a:ln w="76200" cap="flat" cmpd="sng">
            <a:solidFill>
              <a:srgbClr val="000000"/>
            </a:solidFill>
            <a:prstDash val="solid"/>
            <a:miter/>
            <a:headEnd type="none" w="med" len="med"/>
            <a:tailEnd type="none" w="med" len="med"/>
          </a:ln>
        </p:spPr>
      </p:pic>
      <p:pic>
        <p:nvPicPr>
          <p:cNvPr id="797" name="Shape 797"/>
          <p:cNvPicPr preferRelativeResize="0"/>
          <p:nvPr/>
        </p:nvPicPr>
        <p:blipFill rotWithShape="1">
          <a:blip r:embed="rId5">
            <a:alphaModFix/>
          </a:blip>
          <a:srcRect/>
          <a:stretch/>
        </p:blipFill>
        <p:spPr>
          <a:xfrm>
            <a:off x="3806021" y="1961175"/>
            <a:ext cx="1882800" cy="1332600"/>
          </a:xfrm>
          <a:prstGeom prst="rect">
            <a:avLst/>
          </a:prstGeom>
          <a:noFill/>
          <a:ln w="76200" cap="flat" cmpd="sng">
            <a:solidFill>
              <a:srgbClr val="000000"/>
            </a:solidFill>
            <a:prstDash val="solid"/>
            <a:miter/>
            <a:headEnd type="none" w="med" len="med"/>
            <a:tailEnd type="none" w="med" len="med"/>
          </a:ln>
        </p:spPr>
      </p:pic>
      <p:pic>
        <p:nvPicPr>
          <p:cNvPr id="798" name="Shape 798"/>
          <p:cNvPicPr preferRelativeResize="0"/>
          <p:nvPr/>
        </p:nvPicPr>
        <p:blipFill rotWithShape="1">
          <a:blip r:embed="rId6">
            <a:alphaModFix/>
          </a:blip>
          <a:srcRect l="18247" b="10281"/>
          <a:stretch/>
        </p:blipFill>
        <p:spPr>
          <a:xfrm>
            <a:off x="3867191" y="945412"/>
            <a:ext cx="804600" cy="525299"/>
          </a:xfrm>
          <a:prstGeom prst="rect">
            <a:avLst/>
          </a:prstGeom>
          <a:noFill/>
          <a:ln w="76200" cap="flat" cmpd="sng">
            <a:solidFill>
              <a:srgbClr val="000000"/>
            </a:solidFill>
            <a:prstDash val="solid"/>
            <a:miter/>
            <a:headEnd type="none" w="med" len="med"/>
            <a:tailEnd type="none" w="med" len="med"/>
          </a:ln>
        </p:spPr>
      </p:pic>
      <p:pic>
        <p:nvPicPr>
          <p:cNvPr id="799" name="Shape 799"/>
          <p:cNvPicPr preferRelativeResize="0"/>
          <p:nvPr/>
        </p:nvPicPr>
        <p:blipFill rotWithShape="1">
          <a:blip r:embed="rId7">
            <a:alphaModFix/>
          </a:blip>
          <a:srcRect/>
          <a:stretch/>
        </p:blipFill>
        <p:spPr>
          <a:xfrm>
            <a:off x="7932452" y="4598400"/>
            <a:ext cx="482399" cy="420600"/>
          </a:xfrm>
          <a:prstGeom prst="rect">
            <a:avLst/>
          </a:prstGeom>
          <a:noFill/>
          <a:ln w="76200" cap="flat" cmpd="sng">
            <a:solidFill>
              <a:srgbClr val="000000"/>
            </a:solidFill>
            <a:prstDash val="solid"/>
            <a:miter/>
            <a:headEnd type="none" w="med" len="med"/>
            <a:tailEnd type="none" w="med" len="med"/>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0" y="230062"/>
            <a:ext cx="8939699" cy="317100"/>
          </a:xfrm>
          <a:prstGeom prst="rect">
            <a:avLst/>
          </a:prstGeom>
          <a:noFill/>
          <a:ln>
            <a:noFill/>
          </a:ln>
        </p:spPr>
        <p:txBody>
          <a:bodyPr lIns="91425" tIns="45700" rIns="91425" bIns="45700" anchor="ctr" anchorCtr="0">
            <a:noAutofit/>
          </a:bodyPr>
          <a:lstStyle/>
          <a:p>
            <a:pPr marL="228600" marR="0" lvl="0" algn="l" rtl="0">
              <a:lnSpc>
                <a:spcPct val="90000"/>
              </a:lnSpc>
              <a:spcBef>
                <a:spcPts val="0"/>
              </a:spcBef>
            </a:pPr>
            <a:r>
              <a:rPr lang="en" sz="6600" b="0" i="0" u="none" strike="noStrike" cap="none" baseline="0" dirty="0">
                <a:solidFill>
                  <a:schemeClr val="dk1"/>
                </a:solidFill>
                <a:latin typeface="Domine"/>
                <a:ea typeface="Domine"/>
                <a:cs typeface="Domine"/>
                <a:sym typeface="Domine"/>
              </a:rPr>
              <a:t/>
            </a:r>
            <a:br>
              <a:rPr lang="en" sz="6600" b="0" i="0" u="none" strike="noStrike" cap="none" baseline="0" dirty="0">
                <a:solidFill>
                  <a:schemeClr val="dk1"/>
                </a:solidFill>
                <a:latin typeface="Domine"/>
                <a:ea typeface="Domine"/>
                <a:cs typeface="Domine"/>
                <a:sym typeface="Domine"/>
              </a:rPr>
            </a:br>
            <a:r>
              <a:rPr lang="en" sz="6600" b="0" i="0" u="none" strike="noStrike" cap="none" baseline="0" dirty="0">
                <a:solidFill>
                  <a:schemeClr val="dk1"/>
                </a:solidFill>
                <a:latin typeface="Droid Sans Mono"/>
                <a:ea typeface="Droid Sans Mono"/>
                <a:cs typeface="Droid Sans Mono"/>
                <a:sym typeface="Droid Sans Mono"/>
              </a:rPr>
              <a:t> </a:t>
            </a:r>
            <a:r>
              <a:rPr lang="en" sz="5400" b="0" i="0" u="none" strike="noStrike" cap="none" baseline="0" dirty="0">
                <a:solidFill>
                  <a:srgbClr val="FF0000"/>
                </a:solidFill>
                <a:latin typeface="Corsiva"/>
                <a:ea typeface="Corsiva"/>
                <a:cs typeface="Corsiva"/>
                <a:sym typeface="Corsiva"/>
              </a:rPr>
              <a:t>Bro</a:t>
            </a:r>
            <a:r>
              <a:rPr lang="en" sz="5400" b="0" i="0" u="sng" strike="noStrike" cap="none" baseline="0" dirty="0">
                <a:solidFill>
                  <a:srgbClr val="FF0000"/>
                </a:solidFill>
                <a:latin typeface="Corsiva"/>
                <a:ea typeface="Corsiva"/>
                <a:cs typeface="Corsiva"/>
                <a:sym typeface="Corsiva"/>
              </a:rPr>
              <a:t>kelsi</a:t>
            </a:r>
            <a:r>
              <a:rPr lang="en" sz="5400" b="0" i="0" u="none" strike="noStrike" cap="none" baseline="0" dirty="0">
                <a:solidFill>
                  <a:srgbClr val="FF0000"/>
                </a:solidFill>
                <a:latin typeface="Corsiva"/>
                <a:ea typeface="Corsiva"/>
                <a:cs typeface="Corsiva"/>
                <a:sym typeface="Corsiva"/>
              </a:rPr>
              <a:t>’s Area</a:t>
            </a:r>
            <a:r>
              <a:rPr lang="en" sz="5400" b="0" i="0" u="none" strike="noStrike" cap="none" baseline="0" dirty="0">
                <a:solidFill>
                  <a:schemeClr val="dk1"/>
                </a:solidFill>
                <a:latin typeface="Corsiva"/>
                <a:ea typeface="Corsiva"/>
                <a:cs typeface="Corsiva"/>
                <a:sym typeface="Corsiva"/>
              </a:rPr>
              <a:t>(Kelsi Nielsen)</a:t>
            </a:r>
            <a:r>
              <a:rPr lang="en" sz="6600" b="0" i="0" u="none" strike="noStrike" cap="none" baseline="0" dirty="0">
                <a:solidFill>
                  <a:schemeClr val="dk1"/>
                </a:solidFill>
                <a:latin typeface="Domine"/>
                <a:ea typeface="Domine"/>
                <a:cs typeface="Domine"/>
                <a:sym typeface="Domine"/>
              </a:rPr>
              <a:t/>
            </a:r>
            <a:br>
              <a:rPr lang="en" sz="6600" b="0" i="0" u="none" strike="noStrike" cap="none" baseline="0" dirty="0">
                <a:solidFill>
                  <a:schemeClr val="dk1"/>
                </a:solidFill>
                <a:latin typeface="Domine"/>
                <a:ea typeface="Domine"/>
                <a:cs typeface="Domine"/>
                <a:sym typeface="Domine"/>
              </a:rPr>
            </a:br>
            <a:endParaRPr lang="en" sz="6600" b="0" i="0" u="none" strike="noStrike" cap="none" baseline="0" dirty="0">
              <a:solidFill>
                <a:schemeClr val="dk1"/>
              </a:solidFill>
              <a:latin typeface="Domine"/>
              <a:ea typeface="Domine"/>
              <a:cs typeface="Domine"/>
              <a:sym typeface="Domine"/>
            </a:endParaRPr>
          </a:p>
        </p:txBody>
      </p:sp>
      <p:sp>
        <p:nvSpPr>
          <p:cNvPr id="805" name="Shape 805"/>
          <p:cNvSpPr txBox="1">
            <a:spLocks noGrp="1"/>
          </p:cNvSpPr>
          <p:nvPr>
            <p:ph type="body" idx="1"/>
          </p:nvPr>
        </p:nvSpPr>
        <p:spPr>
          <a:xfrm>
            <a:off x="0" y="904668"/>
            <a:ext cx="4514999" cy="372809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 sz="1800" b="0" i="0" u="none" strike="noStrike" cap="none" baseline="0" dirty="0">
                <a:solidFill>
                  <a:schemeClr val="dk1"/>
                </a:solidFill>
                <a:latin typeface="Calibri"/>
                <a:ea typeface="Calibri"/>
                <a:cs typeface="Calibri"/>
                <a:sym typeface="Calibri"/>
              </a:rPr>
              <a:t>Kelsi is a piano player who writes the music for the musicals. Troy Bolton would say that she is the “playmaker” of the show, like in a basketball game. Kelsi is shy at first because she lets Sharpay control the music for the play and make it how she wants it. However, Kelsi decides that she needs to voice her opinions and stand up for herself. She starts to play her music how she wants it to be. Brockelsi’s area allows you to say what you want.</a:t>
            </a:r>
          </a:p>
          <a:p>
            <a:pPr marL="228600" marR="0" lvl="0" indent="-228600" algn="l" rtl="0">
              <a:lnSpc>
                <a:spcPct val="90000"/>
              </a:lnSpc>
              <a:spcBef>
                <a:spcPts val="1000"/>
              </a:spcBef>
              <a:buClr>
                <a:schemeClr val="dk1"/>
              </a:buClr>
              <a:buSzPct val="100000"/>
              <a:buFont typeface="Arial"/>
              <a:buChar char="•"/>
            </a:pPr>
            <a:r>
              <a:rPr lang="en" sz="1600" b="0" i="0" u="sng" strike="noStrike" cap="none" baseline="0" dirty="0">
                <a:solidFill>
                  <a:schemeClr val="dk1"/>
                </a:solidFill>
                <a:latin typeface="Calibri"/>
                <a:ea typeface="Calibri"/>
                <a:cs typeface="Calibri"/>
                <a:sym typeface="Calibri"/>
              </a:rPr>
              <a:t>Broca’s Area (Cerebal Cortex)</a:t>
            </a:r>
            <a:r>
              <a:rPr lang="en" sz="1600" b="0" i="0" u="none" strike="noStrike" cap="none" baseline="0" dirty="0">
                <a:solidFill>
                  <a:schemeClr val="dk1"/>
                </a:solidFill>
                <a:latin typeface="Calibri"/>
                <a:ea typeface="Calibri"/>
                <a:cs typeface="Calibri"/>
                <a:sym typeface="Calibri"/>
              </a:rPr>
              <a:t>: located in the left frontal lobe of the left hemisphere of the brain and is connected to Wernicke’s area by a large bundle of fibers; involved in the control of speech, loss of speech or  a speech disorder can result in Broca aphasia </a:t>
            </a:r>
          </a:p>
          <a:p>
            <a:pPr marL="228600" marR="0" lvl="0" indent="-114300" algn="l" rtl="0">
              <a:lnSpc>
                <a:spcPct val="90000"/>
              </a:lnSpc>
              <a:spcBef>
                <a:spcPts val="100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pic>
        <p:nvPicPr>
          <p:cNvPr id="806" name="Shape 806"/>
          <p:cNvPicPr preferRelativeResize="0">
            <a:picLocks noGrp="1"/>
          </p:cNvPicPr>
          <p:nvPr>
            <p:ph type="body" idx="2"/>
          </p:nvPr>
        </p:nvPicPr>
        <p:blipFill rotWithShape="1">
          <a:blip r:embed="rId3">
            <a:alphaModFix/>
          </a:blip>
          <a:srcRect/>
          <a:stretch/>
        </p:blipFill>
        <p:spPr>
          <a:xfrm>
            <a:off x="6769235" y="767801"/>
            <a:ext cx="2007600" cy="3011400"/>
          </a:xfrm>
          <a:prstGeom prst="rect">
            <a:avLst/>
          </a:prstGeom>
          <a:noFill/>
          <a:ln>
            <a:noFill/>
          </a:ln>
        </p:spPr>
      </p:pic>
      <p:pic>
        <p:nvPicPr>
          <p:cNvPr id="807" name="Shape 807"/>
          <p:cNvPicPr preferRelativeResize="0"/>
          <p:nvPr/>
        </p:nvPicPr>
        <p:blipFill rotWithShape="1">
          <a:blip r:embed="rId4">
            <a:alphaModFix/>
          </a:blip>
          <a:srcRect/>
          <a:stretch/>
        </p:blipFill>
        <p:spPr>
          <a:xfrm>
            <a:off x="6277294" y="3839342"/>
            <a:ext cx="2071799" cy="1229999"/>
          </a:xfrm>
          <a:prstGeom prst="rect">
            <a:avLst/>
          </a:prstGeom>
          <a:noFill/>
          <a:ln>
            <a:noFill/>
          </a:ln>
        </p:spPr>
      </p:pic>
      <p:pic>
        <p:nvPicPr>
          <p:cNvPr id="808" name="Shape 808"/>
          <p:cNvPicPr preferRelativeResize="0"/>
          <p:nvPr/>
        </p:nvPicPr>
        <p:blipFill rotWithShape="1">
          <a:blip r:embed="rId5">
            <a:alphaModFix/>
          </a:blip>
          <a:srcRect/>
          <a:stretch/>
        </p:blipFill>
        <p:spPr>
          <a:xfrm>
            <a:off x="5165285" y="767801"/>
            <a:ext cx="1421699" cy="2146800"/>
          </a:xfrm>
          <a:prstGeom prst="rect">
            <a:avLst/>
          </a:prstGeom>
          <a:noFill/>
          <a:ln>
            <a:noFill/>
          </a:ln>
        </p:spPr>
      </p:pic>
      <p:pic>
        <p:nvPicPr>
          <p:cNvPr id="809" name="Shape 809"/>
          <p:cNvPicPr preferRelativeResize="0"/>
          <p:nvPr/>
        </p:nvPicPr>
        <p:blipFill rotWithShape="1">
          <a:blip r:embed="rId6">
            <a:alphaModFix/>
          </a:blip>
          <a:srcRect/>
          <a:stretch/>
        </p:blipFill>
        <p:spPr>
          <a:xfrm>
            <a:off x="4384210" y="3154041"/>
            <a:ext cx="1892999" cy="12501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Shape 814"/>
          <p:cNvSpPr txBox="1"/>
          <p:nvPr/>
        </p:nvSpPr>
        <p:spPr>
          <a:xfrm>
            <a:off x="1447800" y="39900"/>
            <a:ext cx="6172199" cy="4386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3200" b="0" i="0" u="none" strike="noStrike" cap="none" baseline="0">
                <a:solidFill>
                  <a:schemeClr val="dk1"/>
                </a:solidFill>
                <a:latin typeface="Calibri"/>
                <a:ea typeface="Calibri"/>
                <a:cs typeface="Calibri"/>
                <a:sym typeface="Calibri"/>
              </a:rPr>
              <a:t>Left Gold Hemisphere</a:t>
            </a:r>
          </a:p>
        </p:txBody>
      </p:sp>
      <p:pic>
        <p:nvPicPr>
          <p:cNvPr id="815" name="Shape 815"/>
          <p:cNvPicPr preferRelativeResize="0"/>
          <p:nvPr/>
        </p:nvPicPr>
        <p:blipFill rotWithShape="1">
          <a:blip r:embed="rId3">
            <a:alphaModFix/>
          </a:blip>
          <a:srcRect/>
          <a:stretch/>
        </p:blipFill>
        <p:spPr>
          <a:xfrm>
            <a:off x="228600" y="800100"/>
            <a:ext cx="3809999" cy="1850099"/>
          </a:xfrm>
          <a:prstGeom prst="rect">
            <a:avLst/>
          </a:prstGeom>
          <a:noFill/>
          <a:ln>
            <a:noFill/>
          </a:ln>
        </p:spPr>
      </p:pic>
      <p:pic>
        <p:nvPicPr>
          <p:cNvPr id="816" name="Shape 816"/>
          <p:cNvPicPr preferRelativeResize="0"/>
          <p:nvPr/>
        </p:nvPicPr>
        <p:blipFill rotWithShape="1">
          <a:blip r:embed="rId4">
            <a:alphaModFix/>
          </a:blip>
          <a:srcRect/>
          <a:stretch/>
        </p:blipFill>
        <p:spPr>
          <a:xfrm>
            <a:off x="6757900" y="3886200"/>
            <a:ext cx="2215499" cy="1131299"/>
          </a:xfrm>
          <a:prstGeom prst="rect">
            <a:avLst/>
          </a:prstGeom>
          <a:noFill/>
          <a:ln>
            <a:noFill/>
          </a:ln>
        </p:spPr>
      </p:pic>
      <p:pic>
        <p:nvPicPr>
          <p:cNvPr id="817" name="Shape 817"/>
          <p:cNvPicPr preferRelativeResize="0"/>
          <p:nvPr/>
        </p:nvPicPr>
        <p:blipFill rotWithShape="1">
          <a:blip r:embed="rId5">
            <a:alphaModFix/>
          </a:blip>
          <a:srcRect/>
          <a:stretch/>
        </p:blipFill>
        <p:spPr>
          <a:xfrm>
            <a:off x="6629400" y="2971800"/>
            <a:ext cx="2176499" cy="979499"/>
          </a:xfrm>
          <a:prstGeom prst="rect">
            <a:avLst/>
          </a:prstGeom>
          <a:noFill/>
          <a:ln>
            <a:noFill/>
          </a:ln>
        </p:spPr>
      </p:pic>
      <p:pic>
        <p:nvPicPr>
          <p:cNvPr id="818" name="Shape 818"/>
          <p:cNvPicPr preferRelativeResize="0"/>
          <p:nvPr/>
        </p:nvPicPr>
        <p:blipFill rotWithShape="1">
          <a:blip r:embed="rId6">
            <a:alphaModFix/>
          </a:blip>
          <a:srcRect/>
          <a:stretch/>
        </p:blipFill>
        <p:spPr>
          <a:xfrm>
            <a:off x="4267200" y="3686175"/>
            <a:ext cx="2590800" cy="1457399"/>
          </a:xfrm>
          <a:prstGeom prst="rect">
            <a:avLst/>
          </a:prstGeom>
          <a:noFill/>
          <a:ln>
            <a:noFill/>
          </a:ln>
        </p:spPr>
      </p:pic>
      <p:sp>
        <p:nvSpPr>
          <p:cNvPr id="819" name="Shape 819"/>
          <p:cNvSpPr txBox="1"/>
          <p:nvPr/>
        </p:nvSpPr>
        <p:spPr>
          <a:xfrm>
            <a:off x="0" y="2971800"/>
            <a:ext cx="4114800" cy="2146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600" b="0" i="0" u="none" strike="noStrike" cap="none" baseline="0" dirty="0">
                <a:solidFill>
                  <a:schemeClr val="dk1"/>
                </a:solidFill>
                <a:latin typeface="Calibri"/>
                <a:ea typeface="Calibri"/>
                <a:cs typeface="Calibri"/>
                <a:sym typeface="Calibri"/>
              </a:rPr>
              <a:t>The left hemisphere of the brain processes the logical and verbal information. In this hemisphere people process math, analyze and think logically about things. Also, the left hemisphere process words such as the lyrics of a song, along with reading and writing. However this hemisphere does not control motor movement.</a:t>
            </a:r>
          </a:p>
        </p:txBody>
      </p:sp>
      <p:sp>
        <p:nvSpPr>
          <p:cNvPr id="820" name="Shape 820"/>
          <p:cNvSpPr txBox="1"/>
          <p:nvPr/>
        </p:nvSpPr>
        <p:spPr>
          <a:xfrm>
            <a:off x="4386299" y="526845"/>
            <a:ext cx="4343400" cy="2146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600" b="0" i="0" u="none" strike="noStrike" cap="none" baseline="0" dirty="0">
                <a:solidFill>
                  <a:schemeClr val="dk1"/>
                </a:solidFill>
                <a:latin typeface="Calibri"/>
                <a:ea typeface="Calibri"/>
                <a:cs typeface="Calibri"/>
                <a:sym typeface="Calibri"/>
              </a:rPr>
              <a:t>At Weymouth High school the gold building represents the left hemisphere. Looking at the school this building is on the left. But more importantly it is where all the math classes and foreign language classes take place. Math classes force students to analyze problems and think logically. Foreign language classes make students process verbal communication, like Spanish or French vocabulary. </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189175" y="326850"/>
            <a:ext cx="3942899" cy="2171700"/>
          </a:xfrm>
          <a:prstGeom prst="rect">
            <a:avLst/>
          </a:prstGeom>
          <a:noFill/>
          <a:ln>
            <a:noFill/>
          </a:ln>
        </p:spPr>
        <p:txBody>
          <a:bodyPr lIns="91425" tIns="45700" rIns="91425" bIns="45700" anchor="b" anchorCtr="0">
            <a:noAutofit/>
          </a:bodyPr>
          <a:lstStyle/>
          <a:p>
            <a:pPr marL="0" marR="0" lvl="0" indent="0" algn="l" rtl="0">
              <a:spcBef>
                <a:spcPts val="0"/>
              </a:spcBef>
              <a:buClr>
                <a:schemeClr val="lt2"/>
              </a:buClr>
              <a:buSzPct val="25000"/>
              <a:buFont typeface="Questrial"/>
              <a:buNone/>
            </a:pPr>
            <a:r>
              <a:rPr lang="en" sz="5400" b="0" i="0" u="none" strike="noStrike" cap="none" baseline="0">
                <a:solidFill>
                  <a:schemeClr val="lt2"/>
                </a:solidFill>
                <a:latin typeface="Questrial"/>
                <a:ea typeface="Questrial"/>
                <a:cs typeface="Questrial"/>
                <a:sym typeface="Questrial"/>
              </a:rPr>
              <a:t>The GaLEFTa Hemisphere</a:t>
            </a:r>
          </a:p>
        </p:txBody>
      </p:sp>
      <p:sp>
        <p:nvSpPr>
          <p:cNvPr id="964" name="Shape 964"/>
          <p:cNvSpPr txBox="1">
            <a:spLocks noGrp="1"/>
          </p:cNvSpPr>
          <p:nvPr>
            <p:ph type="body" idx="1"/>
          </p:nvPr>
        </p:nvSpPr>
        <p:spPr>
          <a:xfrm>
            <a:off x="6434528" y="191156"/>
            <a:ext cx="2463299" cy="28877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86D1D8"/>
              </a:buClr>
              <a:buSzPct val="25000"/>
              <a:buFont typeface="Noto Symbol"/>
              <a:buNone/>
            </a:pPr>
            <a:r>
              <a:rPr lang="en" sz="1400" b="1" i="0" u="none" strike="noStrike" cap="none" baseline="0">
                <a:solidFill>
                  <a:srgbClr val="EFD37E"/>
                </a:solidFill>
                <a:latin typeface="Questrial"/>
                <a:ea typeface="Questrial"/>
                <a:cs typeface="Questrial"/>
                <a:sym typeface="Questrial"/>
              </a:rPr>
              <a:t>THE LEFT HEMISPHERE: </a:t>
            </a:r>
            <a:r>
              <a:rPr lang="en" sz="1400" b="0" i="0" u="none" strike="noStrike" cap="none" baseline="0">
                <a:solidFill>
                  <a:schemeClr val="lt1"/>
                </a:solidFill>
                <a:latin typeface="Questrial"/>
                <a:ea typeface="Questrial"/>
                <a:cs typeface="Questrial"/>
                <a:sym typeface="Questrial"/>
              </a:rPr>
              <a:t> responsible for all of our language skills; such as speaking, reading, and writing. Left hemisphere is also the logic center of our brains; giving us the ability to reason as well as perform tasks such as scientific and mathematical equations. Finally, it controls the entire the right side of our body.</a:t>
            </a:r>
          </a:p>
        </p:txBody>
      </p:sp>
      <p:sp>
        <p:nvSpPr>
          <p:cNvPr id="965" name="Shape 965"/>
          <p:cNvSpPr txBox="1">
            <a:spLocks noGrp="1"/>
          </p:cNvSpPr>
          <p:nvPr>
            <p:ph type="body" idx="2"/>
          </p:nvPr>
        </p:nvSpPr>
        <p:spPr>
          <a:xfrm>
            <a:off x="38900" y="2498550"/>
            <a:ext cx="3533100" cy="2346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86D1D8"/>
              </a:buClr>
              <a:buSzPct val="25000"/>
              <a:buFont typeface="Noto Symbol"/>
              <a:buNone/>
            </a:pPr>
            <a:r>
              <a:rPr lang="en" sz="1200" b="0" i="0" u="none" strike="noStrike" cap="none" baseline="0">
                <a:solidFill>
                  <a:schemeClr val="lt1"/>
                </a:solidFill>
                <a:latin typeface="Questrial"/>
                <a:ea typeface="Questrial"/>
                <a:cs typeface="Questrial"/>
                <a:sym typeface="Questrial"/>
              </a:rPr>
              <a:t>Mrs. Galusha knows a thing or two about the art of language, especially when it comes to using it as her own form of mind control to persuade others. However in order to persuade others, she must enlist in the help of her left hemisphere to know exactly what language to use and what logic she can use to build her argument and her rhetoric repertoire. Of course, these skills are nothing if she can’t physically write her arguments down. Being a right-y, she again uses her GaLEFTa hemisphere to control her right hand so that she can show the world the power she has when it comes to putting a pen to paper.</a:t>
            </a:r>
          </a:p>
        </p:txBody>
      </p:sp>
      <p:pic>
        <p:nvPicPr>
          <p:cNvPr id="966" name="Shape 966"/>
          <p:cNvPicPr preferRelativeResize="0"/>
          <p:nvPr/>
        </p:nvPicPr>
        <p:blipFill rotWithShape="1">
          <a:blip r:embed="rId3">
            <a:alphaModFix/>
          </a:blip>
          <a:srcRect/>
          <a:stretch/>
        </p:blipFill>
        <p:spPr>
          <a:xfrm>
            <a:off x="6809349" y="3220773"/>
            <a:ext cx="1586999" cy="1401299"/>
          </a:xfrm>
          <a:prstGeom prst="rect">
            <a:avLst/>
          </a:prstGeom>
          <a:noFill/>
          <a:ln>
            <a:noFill/>
          </a:ln>
        </p:spPr>
      </p:pic>
      <p:pic>
        <p:nvPicPr>
          <p:cNvPr id="967" name="Shape 967"/>
          <p:cNvPicPr preferRelativeResize="0"/>
          <p:nvPr/>
        </p:nvPicPr>
        <p:blipFill rotWithShape="1">
          <a:blip r:embed="rId4">
            <a:alphaModFix/>
          </a:blip>
          <a:srcRect/>
          <a:stretch/>
        </p:blipFill>
        <p:spPr>
          <a:xfrm>
            <a:off x="4132083" y="191156"/>
            <a:ext cx="2104800" cy="2158800"/>
          </a:xfrm>
          <a:prstGeom prst="rect">
            <a:avLst/>
          </a:prstGeom>
          <a:noFill/>
          <a:ln>
            <a:noFill/>
          </a:ln>
        </p:spPr>
      </p:pic>
      <p:pic>
        <p:nvPicPr>
          <p:cNvPr id="968" name="Shape 968"/>
          <p:cNvPicPr preferRelativeResize="0"/>
          <p:nvPr/>
        </p:nvPicPr>
        <p:blipFill rotWithShape="1">
          <a:blip r:embed="rId5">
            <a:alphaModFix/>
          </a:blip>
          <a:srcRect/>
          <a:stretch/>
        </p:blipFill>
        <p:spPr>
          <a:xfrm>
            <a:off x="3639897" y="2737484"/>
            <a:ext cx="2571600" cy="178109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p:nvPr/>
        </p:nvSpPr>
        <p:spPr>
          <a:xfrm>
            <a:off x="1828800" y="64801"/>
            <a:ext cx="5791200" cy="3923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baseline="0" dirty="0">
                <a:solidFill>
                  <a:schemeClr val="dk1"/>
                </a:solidFill>
                <a:latin typeface="Calibri"/>
                <a:ea typeface="Calibri"/>
                <a:cs typeface="Calibri"/>
                <a:sym typeface="Calibri"/>
              </a:rPr>
              <a:t>Right Maroon Hemisphere</a:t>
            </a:r>
          </a:p>
        </p:txBody>
      </p:sp>
      <p:pic>
        <p:nvPicPr>
          <p:cNvPr id="974" name="Shape 974"/>
          <p:cNvPicPr preferRelativeResize="0"/>
          <p:nvPr/>
        </p:nvPicPr>
        <p:blipFill rotWithShape="1">
          <a:blip r:embed="rId3">
            <a:alphaModFix/>
          </a:blip>
          <a:srcRect/>
          <a:stretch/>
        </p:blipFill>
        <p:spPr>
          <a:xfrm>
            <a:off x="152400" y="482112"/>
            <a:ext cx="3143999" cy="1828800"/>
          </a:xfrm>
          <a:prstGeom prst="rect">
            <a:avLst/>
          </a:prstGeom>
          <a:noFill/>
          <a:ln>
            <a:noFill/>
          </a:ln>
        </p:spPr>
      </p:pic>
      <p:pic>
        <p:nvPicPr>
          <p:cNvPr id="975" name="Shape 975"/>
          <p:cNvPicPr preferRelativeResize="0"/>
          <p:nvPr/>
        </p:nvPicPr>
        <p:blipFill rotWithShape="1">
          <a:blip r:embed="rId4">
            <a:alphaModFix/>
          </a:blip>
          <a:srcRect/>
          <a:stretch/>
        </p:blipFill>
        <p:spPr>
          <a:xfrm>
            <a:off x="4647391" y="3836219"/>
            <a:ext cx="2181300" cy="1231499"/>
          </a:xfrm>
          <a:prstGeom prst="rect">
            <a:avLst/>
          </a:prstGeom>
          <a:noFill/>
          <a:ln>
            <a:noFill/>
          </a:ln>
        </p:spPr>
      </p:pic>
      <p:pic>
        <p:nvPicPr>
          <p:cNvPr id="976" name="Shape 976"/>
          <p:cNvPicPr preferRelativeResize="0"/>
          <p:nvPr/>
        </p:nvPicPr>
        <p:blipFill rotWithShape="1">
          <a:blip r:embed="rId5">
            <a:alphaModFix/>
          </a:blip>
          <a:srcRect/>
          <a:stretch/>
        </p:blipFill>
        <p:spPr>
          <a:xfrm>
            <a:off x="6838950" y="3760470"/>
            <a:ext cx="2305200" cy="1382999"/>
          </a:xfrm>
          <a:prstGeom prst="rect">
            <a:avLst/>
          </a:prstGeom>
          <a:noFill/>
          <a:ln>
            <a:noFill/>
          </a:ln>
        </p:spPr>
      </p:pic>
      <p:sp>
        <p:nvSpPr>
          <p:cNvPr id="977" name="Shape 977"/>
          <p:cNvSpPr txBox="1"/>
          <p:nvPr/>
        </p:nvSpPr>
        <p:spPr>
          <a:xfrm>
            <a:off x="304800" y="2573850"/>
            <a:ext cx="3657600" cy="1938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Calibri"/>
                <a:ea typeface="Calibri"/>
                <a:cs typeface="Calibri"/>
                <a:sym typeface="Calibri"/>
              </a:rPr>
              <a:t>The brain’s right hemisphere processes motor skills and more creative things. This hemisphere allows people to draw and be artistic as well as visualize things. It allows people to use their imagination and learn the tune or beats to a song. However this hemisphere does not control any verbal communication.   </a:t>
            </a:r>
          </a:p>
        </p:txBody>
      </p:sp>
      <p:sp>
        <p:nvSpPr>
          <p:cNvPr id="978" name="Shape 978"/>
          <p:cNvSpPr txBox="1"/>
          <p:nvPr/>
        </p:nvSpPr>
        <p:spPr>
          <a:xfrm>
            <a:off x="4695092" y="590550"/>
            <a:ext cx="4267199" cy="23543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Calibri"/>
                <a:ea typeface="Calibri"/>
                <a:cs typeface="Calibri"/>
                <a:sym typeface="Calibri"/>
              </a:rPr>
              <a:t>The maroon building at Weymouth High School represents the right hemisphere of the brain. Looking at the school the maroon building is to the right. Maroon has all the art classes that allow students to create art using their motor skills and classes like ceramics force students to be spatially aware of what they are making. Band classes are also in the maroon building. Here students learn the tune of the songs and understand the beats in the music.</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Shape 983"/>
          <p:cNvSpPr txBox="1"/>
          <p:nvPr/>
        </p:nvSpPr>
        <p:spPr>
          <a:xfrm>
            <a:off x="1037492" y="36635"/>
            <a:ext cx="6934199" cy="4386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3200" b="0" i="0" u="none" strike="noStrike" cap="none" baseline="0" dirty="0">
                <a:solidFill>
                  <a:schemeClr val="dk1"/>
                </a:solidFill>
                <a:latin typeface="Calibri"/>
                <a:ea typeface="Calibri"/>
                <a:cs typeface="Calibri"/>
                <a:sym typeface="Calibri"/>
              </a:rPr>
              <a:t>C. Callosum Connecter</a:t>
            </a:r>
          </a:p>
        </p:txBody>
      </p:sp>
      <p:pic>
        <p:nvPicPr>
          <p:cNvPr id="984" name="Shape 984"/>
          <p:cNvPicPr preferRelativeResize="0"/>
          <p:nvPr/>
        </p:nvPicPr>
        <p:blipFill rotWithShape="1">
          <a:blip r:embed="rId3">
            <a:alphaModFix/>
          </a:blip>
          <a:srcRect/>
          <a:stretch/>
        </p:blipFill>
        <p:spPr>
          <a:xfrm>
            <a:off x="7010400" y="3086100"/>
            <a:ext cx="1981199" cy="2057400"/>
          </a:xfrm>
          <a:prstGeom prst="rect">
            <a:avLst/>
          </a:prstGeom>
          <a:noFill/>
          <a:ln>
            <a:noFill/>
          </a:ln>
        </p:spPr>
      </p:pic>
      <p:pic>
        <p:nvPicPr>
          <p:cNvPr id="985" name="Shape 985"/>
          <p:cNvPicPr preferRelativeResize="0"/>
          <p:nvPr/>
        </p:nvPicPr>
        <p:blipFill rotWithShape="1">
          <a:blip r:embed="rId4">
            <a:alphaModFix/>
          </a:blip>
          <a:srcRect/>
          <a:stretch/>
        </p:blipFill>
        <p:spPr>
          <a:xfrm>
            <a:off x="4648200" y="3086100"/>
            <a:ext cx="2171700" cy="2057400"/>
          </a:xfrm>
          <a:prstGeom prst="rect">
            <a:avLst/>
          </a:prstGeom>
          <a:noFill/>
          <a:ln>
            <a:noFill/>
          </a:ln>
        </p:spPr>
      </p:pic>
      <p:pic>
        <p:nvPicPr>
          <p:cNvPr id="986" name="Shape 986"/>
          <p:cNvPicPr preferRelativeResize="0"/>
          <p:nvPr/>
        </p:nvPicPr>
        <p:blipFill rotWithShape="1">
          <a:blip r:embed="rId5">
            <a:alphaModFix/>
          </a:blip>
          <a:srcRect/>
          <a:stretch/>
        </p:blipFill>
        <p:spPr>
          <a:xfrm>
            <a:off x="0" y="439431"/>
            <a:ext cx="2514599" cy="1824600"/>
          </a:xfrm>
          <a:prstGeom prst="rect">
            <a:avLst/>
          </a:prstGeom>
          <a:noFill/>
          <a:ln>
            <a:noFill/>
          </a:ln>
        </p:spPr>
      </p:pic>
      <p:sp>
        <p:nvSpPr>
          <p:cNvPr id="987" name="Shape 987"/>
          <p:cNvSpPr txBox="1"/>
          <p:nvPr/>
        </p:nvSpPr>
        <p:spPr>
          <a:xfrm>
            <a:off x="152400" y="2383800"/>
            <a:ext cx="3429000" cy="173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Calibri"/>
                <a:ea typeface="Calibri"/>
                <a:cs typeface="Calibri"/>
                <a:sym typeface="Calibri"/>
              </a:rPr>
              <a:t>The corpus callosum is a thick band like structure made of nerve fibers. It sits under the cortex and it connects the left and right hemispheres. The corpus callosum allows for the left and right hemispheres to communicate and send messages to each other. </a:t>
            </a:r>
          </a:p>
        </p:txBody>
      </p:sp>
      <p:sp>
        <p:nvSpPr>
          <p:cNvPr id="988" name="Shape 988"/>
          <p:cNvSpPr txBox="1"/>
          <p:nvPr/>
        </p:nvSpPr>
        <p:spPr>
          <a:xfrm>
            <a:off x="3733800" y="590550"/>
            <a:ext cx="5410200" cy="2146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chemeClr val="dk1"/>
                </a:solidFill>
                <a:latin typeface="Calibri"/>
                <a:ea typeface="Calibri"/>
                <a:cs typeface="Calibri"/>
                <a:sym typeface="Calibri"/>
              </a:rPr>
              <a:t>In our version of Weymouth High School we named the connectors after the corpus callosum. These two long hallways allow students, or messages, to pass from the language and logic left gold hemisphere to the artistic right maroon hemisphere. The connectors allow the two buildings to be connected through the flow of information from students, just as the corpus callosum does for the left and right hemispheres of the brain.</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Shape 993"/>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lvl="0" rtl="0">
              <a:spcBef>
                <a:spcPts val="0"/>
              </a:spcBef>
              <a:buNone/>
            </a:pPr>
            <a:r>
              <a:rPr lang="en-US" dirty="0" smtClean="0"/>
              <a:t>Neurotransmitters</a:t>
            </a:r>
            <a:endParaRPr dirty="0"/>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244495" y="557368"/>
            <a:ext cx="2373599" cy="488099"/>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Trebuchet MS"/>
              <a:buNone/>
            </a:pPr>
            <a:r>
              <a:rPr lang="en" sz="2700" b="0" i="0" u="none" strike="noStrike" cap="none" baseline="0">
                <a:solidFill>
                  <a:schemeClr val="lt1"/>
                </a:solidFill>
                <a:latin typeface="Trebuchet MS"/>
                <a:ea typeface="Trebuchet MS"/>
                <a:cs typeface="Trebuchet MS"/>
                <a:sym typeface="Trebuchet MS"/>
              </a:rPr>
              <a:t>Endure-pain</a:t>
            </a:r>
          </a:p>
        </p:txBody>
      </p:sp>
      <p:pic>
        <p:nvPicPr>
          <p:cNvPr id="1193" name="Shape 1193"/>
          <p:cNvPicPr preferRelativeResize="0"/>
          <p:nvPr/>
        </p:nvPicPr>
        <p:blipFill rotWithShape="1">
          <a:blip r:embed="rId3">
            <a:alphaModFix/>
          </a:blip>
          <a:srcRect/>
          <a:stretch/>
        </p:blipFill>
        <p:spPr>
          <a:xfrm>
            <a:off x="5315902" y="273843"/>
            <a:ext cx="3571800" cy="2014500"/>
          </a:xfrm>
          <a:prstGeom prst="rect">
            <a:avLst/>
          </a:prstGeom>
          <a:noFill/>
          <a:ln w="38100" cap="sq" cmpd="sng">
            <a:solidFill>
              <a:srgbClr val="000000"/>
            </a:solidFill>
            <a:prstDash val="solid"/>
            <a:miter/>
            <a:headEnd type="none" w="med" len="med"/>
            <a:tailEnd type="none" w="med" len="med"/>
          </a:ln>
        </p:spPr>
      </p:pic>
      <p:pic>
        <p:nvPicPr>
          <p:cNvPr id="1194" name="Shape 1194"/>
          <p:cNvPicPr preferRelativeResize="0"/>
          <p:nvPr/>
        </p:nvPicPr>
        <p:blipFill rotWithShape="1">
          <a:blip r:embed="rId4">
            <a:alphaModFix/>
          </a:blip>
          <a:srcRect/>
          <a:stretch/>
        </p:blipFill>
        <p:spPr>
          <a:xfrm>
            <a:off x="260454" y="4000500"/>
            <a:ext cx="1143000" cy="1143000"/>
          </a:xfrm>
          <a:prstGeom prst="rect">
            <a:avLst/>
          </a:prstGeom>
          <a:noFill/>
          <a:ln w="38100" cap="sq" cmpd="sng">
            <a:solidFill>
              <a:srgbClr val="000000"/>
            </a:solidFill>
            <a:prstDash val="solid"/>
            <a:miter/>
            <a:headEnd type="none" w="med" len="med"/>
            <a:tailEnd type="none" w="med" len="med"/>
          </a:ln>
        </p:spPr>
      </p:pic>
      <p:sp>
        <p:nvSpPr>
          <p:cNvPr id="1195" name="Shape 1195"/>
          <p:cNvSpPr txBox="1"/>
          <p:nvPr/>
        </p:nvSpPr>
        <p:spPr>
          <a:xfrm>
            <a:off x="4572000" y="2772788"/>
            <a:ext cx="4315799" cy="9002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lt1"/>
                </a:solidFill>
                <a:latin typeface="Trebuchet MS"/>
                <a:ea typeface="Trebuchet MS"/>
                <a:cs typeface="Trebuchet MS"/>
                <a:sym typeface="Trebuchet MS"/>
              </a:rPr>
              <a:t>Disorders</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Too much: Not responding to pain appropriately</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Too little: Not receiving the right amount of hormones to combat pain</a:t>
            </a:r>
          </a:p>
        </p:txBody>
      </p:sp>
      <p:sp>
        <p:nvSpPr>
          <p:cNvPr id="1196" name="Shape 1196"/>
          <p:cNvSpPr txBox="1"/>
          <p:nvPr/>
        </p:nvSpPr>
        <p:spPr>
          <a:xfrm>
            <a:off x="300150" y="2907490"/>
            <a:ext cx="3606000" cy="9002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lt1"/>
                </a:solidFill>
                <a:latin typeface="Trebuchet MS"/>
                <a:ea typeface="Trebuchet MS"/>
                <a:cs typeface="Trebuchet MS"/>
                <a:sym typeface="Trebuchet MS"/>
              </a:rPr>
              <a:t>Endorphin Functions</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Pain relief</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Makes you feel good</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Linked to regulating hunger and sexual desires</a:t>
            </a:r>
          </a:p>
        </p:txBody>
      </p:sp>
      <p:sp>
        <p:nvSpPr>
          <p:cNvPr id="1197" name="Shape 1197"/>
          <p:cNvSpPr txBox="1"/>
          <p:nvPr/>
        </p:nvSpPr>
        <p:spPr>
          <a:xfrm>
            <a:off x="244495" y="1449957"/>
            <a:ext cx="4921799" cy="15233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lt1"/>
                </a:solidFill>
                <a:latin typeface="Trebuchet MS"/>
                <a:ea typeface="Trebuchet MS"/>
                <a:cs typeface="Trebuchet MS"/>
                <a:sym typeface="Trebuchet MS"/>
              </a:rPr>
              <a:t>People in school who:</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have </a:t>
            </a:r>
            <a:r>
              <a:rPr lang="en" sz="1400" b="0" i="0" u="none" strike="noStrike" cap="none" baseline="0">
                <a:solidFill>
                  <a:srgbClr val="141516"/>
                </a:solidFill>
                <a:latin typeface="Trebuchet MS"/>
                <a:ea typeface="Trebuchet MS"/>
                <a:cs typeface="Trebuchet MS"/>
                <a:sym typeface="Trebuchet MS"/>
              </a:rPr>
              <a:t>a </a:t>
            </a:r>
            <a:r>
              <a:rPr lang="en" sz="1400" b="1" i="0" u="none" strike="noStrike" cap="none" baseline="0">
                <a:solidFill>
                  <a:srgbClr val="141516"/>
                </a:solidFill>
                <a:latin typeface="Trebuchet MS"/>
                <a:ea typeface="Trebuchet MS"/>
                <a:cs typeface="Trebuchet MS"/>
                <a:sym typeface="Trebuchet MS"/>
              </a:rPr>
              <a:t>high pain tolerance</a:t>
            </a:r>
            <a:r>
              <a:rPr lang="en" sz="1400" b="0" i="0" u="none" strike="noStrike" cap="none" baseline="0">
                <a:solidFill>
                  <a:srgbClr val="141516"/>
                </a:solidFill>
                <a:latin typeface="Trebuchet MS"/>
                <a:ea typeface="Trebuchet MS"/>
                <a:cs typeface="Trebuchet MS"/>
                <a:sym typeface="Trebuchet MS"/>
              </a:rPr>
              <a:t> </a:t>
            </a:r>
            <a:r>
              <a:rPr lang="en" sz="1400" b="0" i="0" u="none" strike="noStrike" cap="none" baseline="0">
                <a:solidFill>
                  <a:schemeClr val="lt1"/>
                </a:solidFill>
                <a:latin typeface="Trebuchet MS"/>
                <a:ea typeface="Trebuchet MS"/>
                <a:cs typeface="Trebuchet MS"/>
                <a:sym typeface="Trebuchet MS"/>
              </a:rPr>
              <a:t>level in the dungeon</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like to workout seven days out of the week to feel </a:t>
            </a:r>
            <a:r>
              <a:rPr lang="en" sz="1400" b="0" i="0" u="none" strike="noStrike" cap="none" baseline="0">
                <a:solidFill>
                  <a:srgbClr val="141516"/>
                </a:solidFill>
                <a:latin typeface="Trebuchet MS"/>
                <a:ea typeface="Trebuchet MS"/>
                <a:cs typeface="Trebuchet MS"/>
                <a:sym typeface="Trebuchet MS"/>
              </a:rPr>
              <a:t>good</a:t>
            </a:r>
            <a:r>
              <a:rPr lang="en" sz="1400" b="0" i="0" u="none" strike="noStrike" cap="none" baseline="0">
                <a:solidFill>
                  <a:schemeClr val="lt1"/>
                </a:solidFill>
                <a:latin typeface="Trebuchet MS"/>
                <a:ea typeface="Trebuchet MS"/>
                <a:cs typeface="Trebuchet MS"/>
                <a:sym typeface="Trebuchet MS"/>
              </a:rPr>
              <a:t>.</a:t>
            </a:r>
          </a:p>
          <a:p>
            <a:pPr marL="215900" marR="0" lvl="0" indent="-215900" algn="l" rtl="0">
              <a:spcBef>
                <a:spcPts val="0"/>
              </a:spcBef>
              <a:buClr>
                <a:srgbClr val="141516"/>
              </a:buClr>
              <a:buSzPct val="100000"/>
              <a:buFont typeface="Trebuchet MS"/>
              <a:buChar char="-"/>
            </a:pPr>
            <a:r>
              <a:rPr lang="en" sz="1400" b="1" i="0" u="none" strike="noStrike" cap="none" baseline="0">
                <a:solidFill>
                  <a:srgbClr val="141516"/>
                </a:solidFill>
                <a:latin typeface="Trebuchet MS"/>
                <a:ea typeface="Trebuchet MS"/>
                <a:cs typeface="Trebuchet MS"/>
                <a:sym typeface="Trebuchet MS"/>
              </a:rPr>
              <a:t>can lift heavy weights with slight pain</a:t>
            </a:r>
            <a:r>
              <a:rPr lang="en" sz="1400" b="0" i="0" u="none" strike="noStrike" cap="none" baseline="0">
                <a:solidFill>
                  <a:schemeClr val="lt1"/>
                </a:solidFill>
                <a:latin typeface="Trebuchet MS"/>
                <a:ea typeface="Trebuchet MS"/>
                <a:cs typeface="Trebuchet MS"/>
                <a:sym typeface="Trebuchet MS"/>
              </a:rPr>
              <a:t>, and think they are cool</a:t>
            </a:r>
          </a:p>
          <a:p>
            <a:pPr marL="215900" marR="0" lvl="0" indent="-215900" algn="l" rtl="0">
              <a:spcBef>
                <a:spcPts val="0"/>
              </a:spcBef>
              <a:buClr>
                <a:schemeClr val="lt1"/>
              </a:buClr>
              <a:buSzPct val="100000"/>
              <a:buFont typeface="Trebuchet MS"/>
              <a:buChar char="-"/>
            </a:pPr>
            <a:r>
              <a:rPr lang="en" sz="1400" b="0" i="0" u="none" strike="noStrike" cap="none" baseline="0">
                <a:solidFill>
                  <a:schemeClr val="lt1"/>
                </a:solidFill>
                <a:latin typeface="Trebuchet MS"/>
                <a:ea typeface="Trebuchet MS"/>
                <a:cs typeface="Trebuchet MS"/>
                <a:sym typeface="Trebuchet MS"/>
              </a:rPr>
              <a:t>you avoid getting into fights with because they can </a:t>
            </a:r>
            <a:r>
              <a:rPr lang="en" sz="1400" b="0" i="0" u="none" strike="noStrike" cap="none" baseline="0">
                <a:solidFill>
                  <a:srgbClr val="141516"/>
                </a:solidFill>
                <a:latin typeface="Trebuchet MS"/>
                <a:ea typeface="Trebuchet MS"/>
                <a:cs typeface="Trebuchet MS"/>
                <a:sym typeface="Trebuchet MS"/>
              </a:rPr>
              <a:t>endure pain.</a:t>
            </a:r>
          </a:p>
        </p:txBody>
      </p:sp>
      <p:sp>
        <p:nvSpPr>
          <p:cNvPr id="1198" name="Shape 1198"/>
          <p:cNvSpPr txBox="1"/>
          <p:nvPr/>
        </p:nvSpPr>
        <p:spPr>
          <a:xfrm>
            <a:off x="831954" y="1055014"/>
            <a:ext cx="2286900" cy="2768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lt1"/>
                </a:solidFill>
                <a:latin typeface="Trebuchet MS"/>
                <a:ea typeface="Trebuchet MS"/>
                <a:cs typeface="Trebuchet MS"/>
                <a:sym typeface="Trebuchet MS"/>
              </a:rPr>
              <a:t>Neurotransmitters in school</a:t>
            </a:r>
          </a:p>
        </p:txBody>
      </p:sp>
      <p:pic>
        <p:nvPicPr>
          <p:cNvPr id="1199" name="Shape 1199"/>
          <p:cNvPicPr preferRelativeResize="0"/>
          <p:nvPr/>
        </p:nvPicPr>
        <p:blipFill rotWithShape="1">
          <a:blip r:embed="rId5">
            <a:alphaModFix/>
          </a:blip>
          <a:srcRect/>
          <a:stretch/>
        </p:blipFill>
        <p:spPr>
          <a:xfrm>
            <a:off x="5347930" y="3843535"/>
            <a:ext cx="1370999" cy="1305000"/>
          </a:xfrm>
          <a:prstGeom prst="rect">
            <a:avLst/>
          </a:prstGeom>
          <a:noFill/>
          <a:ln>
            <a:noFill/>
          </a:ln>
        </p:spPr>
      </p:pic>
      <p:pic>
        <p:nvPicPr>
          <p:cNvPr id="1200" name="Shape 1200"/>
          <p:cNvPicPr preferRelativeResize="0"/>
          <p:nvPr/>
        </p:nvPicPr>
        <p:blipFill rotWithShape="1">
          <a:blip r:embed="rId6">
            <a:alphaModFix/>
          </a:blip>
          <a:srcRect b="55677"/>
          <a:stretch/>
        </p:blipFill>
        <p:spPr>
          <a:xfrm>
            <a:off x="6719059" y="3529630"/>
            <a:ext cx="2424900" cy="1613999"/>
          </a:xfrm>
          <a:prstGeom prst="rect">
            <a:avLst/>
          </a:prstGeom>
          <a:noFill/>
          <a:ln>
            <a:noFill/>
          </a:ln>
        </p:spPr>
      </p:pic>
      <p:pic>
        <p:nvPicPr>
          <p:cNvPr id="1201" name="Shape 1201"/>
          <p:cNvPicPr preferRelativeResize="0"/>
          <p:nvPr/>
        </p:nvPicPr>
        <p:blipFill rotWithShape="1">
          <a:blip r:embed="rId7">
            <a:alphaModFix/>
          </a:blip>
          <a:srcRect r="9123" b="51573"/>
          <a:stretch/>
        </p:blipFill>
        <p:spPr>
          <a:xfrm>
            <a:off x="1654862" y="3742446"/>
            <a:ext cx="4026300" cy="142919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457200" y="240029"/>
            <a:ext cx="7239000" cy="857400"/>
          </a:xfrm>
          <a:prstGeom prst="rect">
            <a:avLst/>
          </a:prstGeom>
          <a:noFill/>
          <a:ln>
            <a:noFill/>
          </a:ln>
        </p:spPr>
        <p:txBody>
          <a:bodyPr lIns="45700" tIns="0" rIns="45700" bIns="0" anchor="b" anchorCtr="0">
            <a:noAutofit/>
          </a:bodyPr>
          <a:lstStyle/>
          <a:p>
            <a:pPr marL="0" marR="0" lvl="0" indent="0" algn="l" rtl="0">
              <a:spcBef>
                <a:spcPts val="0"/>
              </a:spcBef>
              <a:buClr>
                <a:srgbClr val="FEF7F0"/>
              </a:buClr>
              <a:buSzPct val="25000"/>
              <a:buFont typeface="Trebuchet MS"/>
              <a:buNone/>
            </a:pPr>
            <a:r>
              <a:rPr lang="en" sz="3420" b="1" i="0" u="none" strike="noStrike" cap="none" baseline="0">
                <a:solidFill>
                  <a:srgbClr val="000000"/>
                </a:solidFill>
                <a:latin typeface="Trebuchet MS"/>
                <a:ea typeface="Trebuchet MS"/>
                <a:cs typeface="Trebuchet MS"/>
                <a:sym typeface="Trebuchet MS"/>
              </a:rPr>
              <a:t>            NOREPINEPHRINE</a:t>
            </a:r>
            <a:br>
              <a:rPr lang="en" sz="3420" b="1" i="0" u="none" strike="noStrike" cap="none" baseline="0">
                <a:solidFill>
                  <a:srgbClr val="000000"/>
                </a:solidFill>
                <a:latin typeface="Trebuchet MS"/>
                <a:ea typeface="Trebuchet MS"/>
                <a:cs typeface="Trebuchet MS"/>
                <a:sym typeface="Trebuchet MS"/>
              </a:rPr>
            </a:br>
            <a:r>
              <a:rPr lang="en" sz="3420" b="1" i="0" u="none" strike="noStrike" cap="none" baseline="0">
                <a:solidFill>
                  <a:srgbClr val="000000"/>
                </a:solidFill>
                <a:latin typeface="Trebuchet MS"/>
                <a:ea typeface="Trebuchet MS"/>
                <a:cs typeface="Trebuchet MS"/>
                <a:sym typeface="Trebuchet MS"/>
              </a:rPr>
              <a:t>            </a:t>
            </a:r>
            <a:r>
              <a:rPr lang="en" sz="1440" b="1" i="0" u="none" strike="noStrike" cap="none" baseline="0">
                <a:solidFill>
                  <a:srgbClr val="000000"/>
                </a:solidFill>
                <a:latin typeface="Trebuchet MS"/>
                <a:ea typeface="Trebuchet MS"/>
                <a:cs typeface="Trebuchet MS"/>
                <a:sym typeface="Trebuchet MS"/>
              </a:rPr>
              <a:t>NEUROTRANSMITTERS- TYPES OF PEOPLE </a:t>
            </a:r>
          </a:p>
        </p:txBody>
      </p:sp>
      <p:sp>
        <p:nvSpPr>
          <p:cNvPr id="1288" name="Shape 1288"/>
          <p:cNvSpPr/>
          <p:nvPr/>
        </p:nvSpPr>
        <p:spPr>
          <a:xfrm>
            <a:off x="148086" y="1119277"/>
            <a:ext cx="2518800" cy="1509599"/>
          </a:xfrm>
          <a:prstGeom prst="roundRect">
            <a:avLst>
              <a:gd name="adj" fmla="val 16667"/>
            </a:avLst>
          </a:prstGeom>
          <a:solidFill>
            <a:srgbClr val="F0D6EB"/>
          </a:solidFill>
          <a:ln w="40000" cap="flat" cmpd="sng">
            <a:solidFill>
              <a:srgbClr val="842F7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600" b="1" i="0" u="sng" strike="noStrike" cap="none" baseline="0">
                <a:solidFill>
                  <a:schemeClr val="dk1"/>
                </a:solidFill>
                <a:latin typeface="Trebuchet MS"/>
                <a:ea typeface="Trebuchet MS"/>
                <a:cs typeface="Trebuchet MS"/>
                <a:sym typeface="Trebuchet MS"/>
              </a:rPr>
              <a:t>Functions:</a:t>
            </a:r>
          </a:p>
          <a:p>
            <a:pPr marL="0" marR="0" lvl="0" indent="0" algn="ctr" rtl="0">
              <a:spcBef>
                <a:spcPts val="0"/>
              </a:spcBef>
              <a:buSzPct val="25000"/>
              <a:buNone/>
            </a:pPr>
            <a:r>
              <a:rPr lang="en" sz="1600" b="0" i="0" u="none" strike="noStrike" cap="none" baseline="0">
                <a:solidFill>
                  <a:schemeClr val="dk1"/>
                </a:solidFill>
                <a:latin typeface="Arial"/>
                <a:ea typeface="Arial"/>
                <a:cs typeface="Arial"/>
                <a:sym typeface="Arial"/>
              </a:rPr>
              <a:t> 1.“Fight or Flight”</a:t>
            </a:r>
          </a:p>
          <a:p>
            <a:pPr marL="0" marR="0" lvl="0" indent="0" algn="ctr" rtl="0">
              <a:spcBef>
                <a:spcPts val="0"/>
              </a:spcBef>
              <a:buSzPct val="25000"/>
              <a:buNone/>
            </a:pPr>
            <a:r>
              <a:rPr lang="en" sz="1600" b="0" i="0" u="none" strike="noStrike" cap="none" baseline="0">
                <a:solidFill>
                  <a:schemeClr val="dk1"/>
                </a:solidFill>
                <a:latin typeface="Arial"/>
                <a:ea typeface="Arial"/>
                <a:cs typeface="Arial"/>
                <a:sym typeface="Arial"/>
              </a:rPr>
              <a:t>    2.Learning</a:t>
            </a:r>
            <a:r>
              <a:rPr lang="en" sz="1600" b="0" i="0" u="none" strike="noStrike" cap="none" baseline="0">
                <a:solidFill>
                  <a:srgbClr val="F0D6EB"/>
                </a:solidFill>
                <a:latin typeface="Arial"/>
                <a:ea typeface="Arial"/>
                <a:cs typeface="Arial"/>
                <a:sym typeface="Arial"/>
              </a:rPr>
              <a:t>….........</a:t>
            </a:r>
          </a:p>
          <a:p>
            <a:pPr marL="0" marR="0" lvl="0" indent="0" algn="ctr" rtl="0">
              <a:spcBef>
                <a:spcPts val="0"/>
              </a:spcBef>
              <a:buSzPct val="25000"/>
              <a:buNone/>
            </a:pPr>
            <a:r>
              <a:rPr lang="en" sz="1600" b="0" i="0" u="none" strike="noStrike" cap="none" baseline="0">
                <a:solidFill>
                  <a:srgbClr val="F0D6EB"/>
                </a:solidFill>
                <a:latin typeface="Arial"/>
                <a:ea typeface="Arial"/>
                <a:cs typeface="Arial"/>
                <a:sym typeface="Arial"/>
              </a:rPr>
              <a:t>.</a:t>
            </a:r>
            <a:r>
              <a:rPr lang="en" sz="1600" b="0" i="0" u="none" strike="noStrike" cap="none" baseline="0">
                <a:solidFill>
                  <a:schemeClr val="dk1"/>
                </a:solidFill>
                <a:latin typeface="Arial"/>
                <a:ea typeface="Arial"/>
                <a:cs typeface="Arial"/>
                <a:sym typeface="Arial"/>
              </a:rPr>
              <a:t>    3.Memory Retrieval</a:t>
            </a:r>
            <a:r>
              <a:rPr lang="en" sz="1600" b="0" i="0" u="none" strike="noStrike" cap="none" baseline="0">
                <a:solidFill>
                  <a:srgbClr val="F0D6EB"/>
                </a:solidFill>
                <a:latin typeface="Arial"/>
                <a:ea typeface="Arial"/>
                <a:cs typeface="Arial"/>
                <a:sym typeface="Arial"/>
              </a:rPr>
              <a:t>..</a:t>
            </a:r>
          </a:p>
          <a:p>
            <a:pPr marL="0" marR="0" lvl="0" indent="0" algn="ctr" rtl="0">
              <a:spcBef>
                <a:spcPts val="0"/>
              </a:spcBef>
              <a:buSzPct val="25000"/>
              <a:buNone/>
            </a:pPr>
            <a:r>
              <a:rPr lang="en" sz="1600" b="0" i="0" u="none" strike="noStrike" cap="none" baseline="0">
                <a:solidFill>
                  <a:schemeClr val="dk1"/>
                </a:solidFill>
                <a:latin typeface="Arial"/>
                <a:ea typeface="Arial"/>
                <a:cs typeface="Arial"/>
                <a:sym typeface="Arial"/>
              </a:rPr>
              <a:t>4. Mood </a:t>
            </a:r>
            <a:r>
              <a:rPr lang="en" sz="1800" b="0" i="0" u="none" strike="noStrike" cap="none" baseline="0">
                <a:solidFill>
                  <a:srgbClr val="F0D6EB"/>
                </a:solidFill>
                <a:latin typeface="Arial"/>
                <a:ea typeface="Arial"/>
                <a:cs typeface="Arial"/>
                <a:sym typeface="Arial"/>
              </a:rPr>
              <a:t>…..… .</a:t>
            </a:r>
          </a:p>
          <a:p>
            <a:pPr marL="0" marR="0" lvl="0" indent="0" algn="ctr" rtl="0">
              <a:spcBef>
                <a:spcPts val="0"/>
              </a:spcBef>
              <a:buNone/>
            </a:pPr>
            <a:endParaRPr sz="1800" b="0" i="0" u="none" strike="noStrike" cap="none" baseline="0">
              <a:solidFill>
                <a:schemeClr val="dk1"/>
              </a:solidFill>
              <a:latin typeface="Arial"/>
              <a:ea typeface="Arial"/>
              <a:cs typeface="Arial"/>
              <a:sym typeface="Arial"/>
            </a:endParaRPr>
          </a:p>
        </p:txBody>
      </p:sp>
      <p:sp>
        <p:nvSpPr>
          <p:cNvPr id="1289" name="Shape 1289"/>
          <p:cNvSpPr/>
          <p:nvPr/>
        </p:nvSpPr>
        <p:spPr>
          <a:xfrm>
            <a:off x="6096000" y="228600"/>
            <a:ext cx="2780999" cy="1886100"/>
          </a:xfrm>
          <a:prstGeom prst="roundRect">
            <a:avLst>
              <a:gd name="adj" fmla="val 16667"/>
            </a:avLst>
          </a:prstGeom>
          <a:solidFill>
            <a:srgbClr val="F0D6EB"/>
          </a:solidFill>
          <a:ln w="40000" cap="flat" cmpd="sng">
            <a:solidFill>
              <a:srgbClr val="842F7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1" i="0" u="sng" strike="noStrike" cap="none" baseline="0">
                <a:solidFill>
                  <a:schemeClr val="dk1"/>
                </a:solidFill>
                <a:latin typeface="Trebuchet MS"/>
                <a:ea typeface="Trebuchet MS"/>
                <a:cs typeface="Trebuchet MS"/>
                <a:sym typeface="Trebuchet MS"/>
              </a:rPr>
              <a:t>Where Is It?</a:t>
            </a:r>
          </a:p>
          <a:p>
            <a:pPr marL="0" marR="0" lvl="0" indent="0" algn="ctr" rtl="0">
              <a:spcBef>
                <a:spcPts val="0"/>
              </a:spcBef>
              <a:buSzPct val="25000"/>
              <a:buNone/>
            </a:pPr>
            <a:r>
              <a:rPr lang="en" sz="1800" b="0" i="0" u="none" strike="noStrike" cap="none" baseline="0">
                <a:solidFill>
                  <a:schemeClr val="dk1"/>
                </a:solidFill>
                <a:latin typeface="Arial"/>
                <a:ea typeface="Arial"/>
                <a:cs typeface="Arial"/>
                <a:sym typeface="Arial"/>
              </a:rPr>
              <a:t>Norepinephrine is a hormone that enters the bloodstream from the adrenal medulla which is located inside the adrenal glands.</a:t>
            </a:r>
          </a:p>
        </p:txBody>
      </p:sp>
      <p:sp>
        <p:nvSpPr>
          <p:cNvPr id="1290" name="Shape 1290"/>
          <p:cNvSpPr/>
          <p:nvPr/>
        </p:nvSpPr>
        <p:spPr>
          <a:xfrm>
            <a:off x="140897" y="3220974"/>
            <a:ext cx="2590800" cy="1771800"/>
          </a:xfrm>
          <a:prstGeom prst="roundRect">
            <a:avLst>
              <a:gd name="adj" fmla="val 16667"/>
            </a:avLst>
          </a:prstGeom>
          <a:solidFill>
            <a:srgbClr val="F0D6EB"/>
          </a:solidFill>
          <a:ln w="40000" cap="flat" cmpd="sng">
            <a:solidFill>
              <a:srgbClr val="842F7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b="1" i="0" u="sng" strike="noStrike" cap="none" baseline="0">
                <a:solidFill>
                  <a:schemeClr val="dk1"/>
                </a:solidFill>
                <a:latin typeface="Trebuchet MS"/>
                <a:ea typeface="Trebuchet MS"/>
                <a:cs typeface="Trebuchet MS"/>
                <a:sym typeface="Trebuchet MS"/>
              </a:rPr>
              <a:t>Associated Problems:</a:t>
            </a:r>
          </a:p>
          <a:p>
            <a:pPr marL="285750" marR="0" lvl="0" indent="-260350" algn="ctr" rtl="0">
              <a:spcBef>
                <a:spcPts val="0"/>
              </a:spcBef>
              <a:buClr>
                <a:schemeClr val="dk1"/>
              </a:buClr>
              <a:buSzPct val="100000"/>
              <a:buFont typeface="Arial"/>
              <a:buChar char="-"/>
            </a:pPr>
            <a:r>
              <a:rPr lang="en" b="0" i="0" u="none" strike="noStrike" cap="none" baseline="0">
                <a:solidFill>
                  <a:schemeClr val="dk1"/>
                </a:solidFill>
                <a:latin typeface="Arial"/>
                <a:ea typeface="Arial"/>
                <a:cs typeface="Arial"/>
                <a:sym typeface="Arial"/>
              </a:rPr>
              <a:t>A surplus of norepinephrine can cause anxiety </a:t>
            </a:r>
          </a:p>
          <a:p>
            <a:pPr marL="285750" marR="0" lvl="0" indent="-260350" algn="ctr" rtl="0">
              <a:spcBef>
                <a:spcPts val="0"/>
              </a:spcBef>
              <a:buClr>
                <a:schemeClr val="dk1"/>
              </a:buClr>
              <a:buSzPct val="100000"/>
              <a:buFont typeface="Arial"/>
              <a:buChar char="-"/>
            </a:pPr>
            <a:r>
              <a:rPr lang="en" b="0" i="0" u="none" strike="noStrike" cap="none" baseline="0">
                <a:solidFill>
                  <a:schemeClr val="dk1"/>
                </a:solidFill>
                <a:latin typeface="Arial"/>
                <a:ea typeface="Arial"/>
                <a:cs typeface="Arial"/>
                <a:sym typeface="Arial"/>
              </a:rPr>
              <a:t>A deficit of norepinephrine can cause depression </a:t>
            </a:r>
          </a:p>
        </p:txBody>
      </p:sp>
      <p:sp>
        <p:nvSpPr>
          <p:cNvPr id="1291" name="Shape 1291"/>
          <p:cNvSpPr/>
          <p:nvPr/>
        </p:nvSpPr>
        <p:spPr>
          <a:xfrm>
            <a:off x="2743200" y="1874088"/>
            <a:ext cx="304799" cy="34200"/>
          </a:xfrm>
          <a:prstGeom prst="rightArrow">
            <a:avLst>
              <a:gd name="adj1" fmla="val 50000"/>
              <a:gd name="adj2" fmla="val 50000"/>
            </a:avLst>
          </a:prstGeom>
          <a:solidFill>
            <a:schemeClr val="accent1"/>
          </a:solidFill>
          <a:ln w="40000" cap="flat" cmpd="sng">
            <a:solidFill>
              <a:srgbClr val="862C4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292" name="Shape 1292"/>
          <p:cNvSpPr/>
          <p:nvPr/>
        </p:nvSpPr>
        <p:spPr>
          <a:xfrm>
            <a:off x="2874033" y="4294934"/>
            <a:ext cx="879900" cy="220499"/>
          </a:xfrm>
          <a:prstGeom prst="rightArrow">
            <a:avLst>
              <a:gd name="adj1" fmla="val 50000"/>
              <a:gd name="adj2" fmla="val 50000"/>
            </a:avLst>
          </a:prstGeom>
          <a:solidFill>
            <a:schemeClr val="accent1"/>
          </a:solidFill>
          <a:ln w="40000" cap="flat" cmpd="sng">
            <a:solidFill>
              <a:srgbClr val="862C4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rebuchet MS"/>
              <a:ea typeface="Trebuchet MS"/>
              <a:cs typeface="Trebuchet MS"/>
              <a:sym typeface="Trebuchet MS"/>
            </a:endParaRPr>
          </a:p>
        </p:txBody>
      </p:sp>
      <p:sp>
        <p:nvSpPr>
          <p:cNvPr id="1293" name="Shape 1293"/>
          <p:cNvSpPr/>
          <p:nvPr/>
        </p:nvSpPr>
        <p:spPr>
          <a:xfrm>
            <a:off x="3200400" y="1257300"/>
            <a:ext cx="1371599" cy="1200000"/>
          </a:xfrm>
          <a:prstGeom prst="roundRect">
            <a:avLst>
              <a:gd name="adj" fmla="val 16667"/>
            </a:avLst>
          </a:prstGeom>
          <a:solidFill>
            <a:srgbClr val="F0D6EB"/>
          </a:solidFill>
          <a:ln w="40000" cap="flat" cmpd="sng">
            <a:solidFill>
              <a:srgbClr val="862C4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1" i="0" u="sng" strike="noStrike" cap="none" baseline="0">
                <a:solidFill>
                  <a:schemeClr val="dk1"/>
                </a:solidFill>
                <a:latin typeface="Trebuchet MS"/>
                <a:ea typeface="Trebuchet MS"/>
                <a:cs typeface="Trebuchet MS"/>
                <a:sym typeface="Trebuchet MS"/>
              </a:rPr>
              <a:t>Type: </a:t>
            </a:r>
            <a:r>
              <a:rPr lang="en" sz="1800" b="0" i="0" u="none" strike="noStrike" cap="none" baseline="0">
                <a:solidFill>
                  <a:schemeClr val="dk1"/>
                </a:solidFill>
                <a:latin typeface="Arial"/>
                <a:ea typeface="Arial"/>
                <a:cs typeface="Arial"/>
                <a:sym typeface="Arial"/>
              </a:rPr>
              <a:t>People who pick fights </a:t>
            </a:r>
          </a:p>
        </p:txBody>
      </p:sp>
      <p:sp>
        <p:nvSpPr>
          <p:cNvPr id="1294" name="Shape 1294"/>
          <p:cNvSpPr/>
          <p:nvPr/>
        </p:nvSpPr>
        <p:spPr>
          <a:xfrm>
            <a:off x="3886200" y="3701043"/>
            <a:ext cx="3733800" cy="1259099"/>
          </a:xfrm>
          <a:prstGeom prst="roundRect">
            <a:avLst>
              <a:gd name="adj" fmla="val 16667"/>
            </a:avLst>
          </a:prstGeom>
          <a:solidFill>
            <a:srgbClr val="F0D6EB"/>
          </a:solidFill>
          <a:ln w="40000" cap="flat" cmpd="sng">
            <a:solidFill>
              <a:srgbClr val="862C4B"/>
            </a:solidFill>
            <a:prstDash val="solid"/>
            <a:round/>
            <a:headEnd type="none" w="med" len="med"/>
            <a:tailEnd type="none" w="med" len="med"/>
          </a:ln>
        </p:spPr>
        <p:txBody>
          <a:bodyPr lIns="91425" tIns="45700" rIns="91425" bIns="45700" anchor="ctr" anchorCtr="0">
            <a:noAutofit/>
          </a:bodyPr>
          <a:lstStyle/>
          <a:p>
            <a:pPr marL="285750" marR="0" lvl="0" indent="-260350" algn="ctr" rtl="0">
              <a:spcBef>
                <a:spcPts val="0"/>
              </a:spcBef>
              <a:buClr>
                <a:schemeClr val="dk1"/>
              </a:buClr>
              <a:buSzPct val="100000"/>
              <a:buFont typeface="Arial"/>
              <a:buChar char="-"/>
            </a:pPr>
            <a:r>
              <a:rPr lang="en" b="0" i="0" u="none" strike="noStrike" cap="none" baseline="0">
                <a:solidFill>
                  <a:schemeClr val="dk1"/>
                </a:solidFill>
                <a:latin typeface="Arial"/>
                <a:ea typeface="Arial"/>
                <a:cs typeface="Arial"/>
                <a:sym typeface="Arial"/>
              </a:rPr>
              <a:t>When the fighters do not fight for a while they become depressed</a:t>
            </a:r>
          </a:p>
          <a:p>
            <a:pPr marL="285750" marR="0" lvl="0" indent="-260350" algn="ctr" rtl="0">
              <a:spcBef>
                <a:spcPts val="0"/>
              </a:spcBef>
              <a:buClr>
                <a:schemeClr val="dk1"/>
              </a:buClr>
              <a:buSzPct val="100000"/>
              <a:buFont typeface="Arial"/>
              <a:buChar char="-"/>
            </a:pPr>
            <a:r>
              <a:rPr lang="en" b="0" i="0" u="none" strike="noStrike" cap="none" baseline="0">
                <a:solidFill>
                  <a:schemeClr val="dk1"/>
                </a:solidFill>
                <a:latin typeface="Arial"/>
                <a:ea typeface="Arial"/>
                <a:cs typeface="Arial"/>
                <a:sym typeface="Arial"/>
              </a:rPr>
              <a:t>When the fighters fight a lot then their parents get anxiety whenever the children leave the house alone  </a:t>
            </a:r>
          </a:p>
        </p:txBody>
      </p:sp>
      <p:pic>
        <p:nvPicPr>
          <p:cNvPr id="1295" name="Shape 1295"/>
          <p:cNvPicPr preferRelativeResize="0"/>
          <p:nvPr/>
        </p:nvPicPr>
        <p:blipFill rotWithShape="1">
          <a:blip r:embed="rId3">
            <a:alphaModFix/>
          </a:blip>
          <a:srcRect/>
          <a:stretch/>
        </p:blipFill>
        <p:spPr>
          <a:xfrm>
            <a:off x="2963047" y="2514600"/>
            <a:ext cx="1846200" cy="1000800"/>
          </a:xfrm>
          <a:prstGeom prst="rect">
            <a:avLst/>
          </a:prstGeom>
          <a:noFill/>
          <a:ln>
            <a:noFill/>
          </a:ln>
        </p:spPr>
      </p:pic>
      <p:pic>
        <p:nvPicPr>
          <p:cNvPr id="1296" name="Shape 1296"/>
          <p:cNvPicPr preferRelativeResize="0"/>
          <p:nvPr/>
        </p:nvPicPr>
        <p:blipFill rotWithShape="1">
          <a:blip r:embed="rId4">
            <a:alphaModFix/>
          </a:blip>
          <a:srcRect/>
          <a:stretch/>
        </p:blipFill>
        <p:spPr>
          <a:xfrm>
            <a:off x="5738262" y="2196812"/>
            <a:ext cx="2091600" cy="1175099"/>
          </a:xfrm>
          <a:prstGeom prst="rect">
            <a:avLst/>
          </a:prstGeom>
          <a:noFill/>
          <a:ln>
            <a:noFill/>
          </a:ln>
        </p:spPr>
      </p:pic>
      <p:pic>
        <p:nvPicPr>
          <p:cNvPr id="1297" name="Shape 1297"/>
          <p:cNvPicPr preferRelativeResize="0"/>
          <p:nvPr/>
        </p:nvPicPr>
        <p:blipFill rotWithShape="1">
          <a:blip r:embed="rId5">
            <a:alphaModFix/>
          </a:blip>
          <a:srcRect/>
          <a:stretch/>
        </p:blipFill>
        <p:spPr>
          <a:xfrm>
            <a:off x="140897" y="73324"/>
            <a:ext cx="1848899" cy="9144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p:nvPr/>
        </p:nvSpPr>
        <p:spPr>
          <a:xfrm>
            <a:off x="0" y="0"/>
            <a:ext cx="2743199" cy="53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000" b="0" i="0" u="none" strike="noStrike" cap="none" baseline="0">
                <a:solidFill>
                  <a:srgbClr val="FF0000"/>
                </a:solidFill>
                <a:latin typeface="Calibri"/>
                <a:ea typeface="Calibri"/>
                <a:cs typeface="Calibri"/>
                <a:sym typeface="Calibri"/>
              </a:rPr>
              <a:t>The Brain Stem: Places Around Weymouth</a:t>
            </a:r>
          </a:p>
        </p:txBody>
      </p:sp>
      <p:sp>
        <p:nvSpPr>
          <p:cNvPr id="144" name="Shape 144"/>
          <p:cNvSpPr txBox="1"/>
          <p:nvPr/>
        </p:nvSpPr>
        <p:spPr>
          <a:xfrm>
            <a:off x="3124200" y="143250"/>
            <a:ext cx="2362200" cy="7154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0" i="0" u="none" strike="noStrike" cap="none" baseline="0">
                <a:solidFill>
                  <a:schemeClr val="dk1"/>
                </a:solidFill>
                <a:latin typeface="Arial"/>
                <a:ea typeface="Arial"/>
                <a:cs typeface="Arial"/>
                <a:sym typeface="Arial"/>
              </a:rPr>
              <a:t>Starbicular Foamation</a:t>
            </a:r>
          </a:p>
        </p:txBody>
      </p:sp>
      <p:sp>
        <p:nvSpPr>
          <p:cNvPr id="145" name="Shape 145"/>
          <p:cNvSpPr txBox="1"/>
          <p:nvPr/>
        </p:nvSpPr>
        <p:spPr>
          <a:xfrm>
            <a:off x="6085300" y="35837"/>
            <a:ext cx="2971799" cy="3067625"/>
          </a:xfrm>
          <a:prstGeom prst="rect">
            <a:avLst/>
          </a:prstGeom>
          <a:noFill/>
          <a:ln>
            <a:solidFill>
              <a:schemeClr val="tx1"/>
            </a:solidFill>
          </a:ln>
        </p:spPr>
        <p:txBody>
          <a:bodyPr lIns="91425" tIns="45700" rIns="91425" bIns="45700" anchor="t" anchorCtr="0">
            <a:noAutofit/>
          </a:bodyPr>
          <a:lstStyle/>
          <a:p>
            <a:pPr marL="0" marR="0" lvl="0" indent="0" algn="l" rtl="0">
              <a:spcBef>
                <a:spcPts val="0"/>
              </a:spcBef>
              <a:buSzPct val="25000"/>
              <a:buNone/>
            </a:pPr>
            <a:r>
              <a:rPr lang="en" sz="1600" b="0" i="0" u="none" strike="noStrike" cap="none" baseline="0">
                <a:solidFill>
                  <a:schemeClr val="dk1"/>
                </a:solidFill>
                <a:latin typeface="Calibri"/>
                <a:ea typeface="Calibri"/>
                <a:cs typeface="Calibri"/>
                <a:sym typeface="Calibri"/>
              </a:rPr>
              <a:t>Starbucks has been renamed after it’s most popular drink, the Starbicular Foamation. This drink instantly wakes you up and gets you ready for the day ahead. It has a perfect formation of foam on top which gives it the name. This is the best before school drink because not only will it wake you up, but it will help you pay attention to the important classes you take. </a:t>
            </a:r>
          </a:p>
        </p:txBody>
      </p:sp>
      <p:pic>
        <p:nvPicPr>
          <p:cNvPr id="146" name="Shape 146"/>
          <p:cNvPicPr preferRelativeResize="0"/>
          <p:nvPr/>
        </p:nvPicPr>
        <p:blipFill rotWithShape="1">
          <a:blip r:embed="rId3">
            <a:alphaModFix/>
          </a:blip>
          <a:srcRect/>
          <a:stretch/>
        </p:blipFill>
        <p:spPr>
          <a:xfrm>
            <a:off x="6656800" y="3314700"/>
            <a:ext cx="1828800" cy="1828800"/>
          </a:xfrm>
          <a:prstGeom prst="rect">
            <a:avLst/>
          </a:prstGeom>
          <a:noFill/>
          <a:ln>
            <a:noFill/>
          </a:ln>
        </p:spPr>
      </p:pic>
      <p:pic>
        <p:nvPicPr>
          <p:cNvPr id="147" name="Shape 147"/>
          <p:cNvPicPr preferRelativeResize="0"/>
          <p:nvPr/>
        </p:nvPicPr>
        <p:blipFill rotWithShape="1">
          <a:blip r:embed="rId4">
            <a:alphaModFix/>
          </a:blip>
          <a:srcRect/>
          <a:stretch/>
        </p:blipFill>
        <p:spPr>
          <a:xfrm>
            <a:off x="228600" y="742950"/>
            <a:ext cx="2344499" cy="2343299"/>
          </a:xfrm>
          <a:prstGeom prst="rect">
            <a:avLst/>
          </a:prstGeom>
          <a:noFill/>
          <a:ln>
            <a:noFill/>
          </a:ln>
        </p:spPr>
      </p:pic>
      <p:pic>
        <p:nvPicPr>
          <p:cNvPr id="148" name="Shape 148"/>
          <p:cNvPicPr preferRelativeResize="0"/>
          <p:nvPr/>
        </p:nvPicPr>
        <p:blipFill rotWithShape="1">
          <a:blip r:embed="rId5">
            <a:alphaModFix/>
          </a:blip>
          <a:srcRect/>
          <a:stretch/>
        </p:blipFill>
        <p:spPr>
          <a:xfrm>
            <a:off x="2971800" y="1085850"/>
            <a:ext cx="2857499" cy="1800299"/>
          </a:xfrm>
          <a:prstGeom prst="rect">
            <a:avLst/>
          </a:prstGeom>
          <a:noFill/>
          <a:ln>
            <a:noFill/>
          </a:ln>
        </p:spPr>
      </p:pic>
      <p:sp>
        <p:nvSpPr>
          <p:cNvPr id="149" name="Shape 149"/>
          <p:cNvSpPr txBox="1"/>
          <p:nvPr/>
        </p:nvSpPr>
        <p:spPr>
          <a:xfrm>
            <a:off x="2936999" y="3311324"/>
            <a:ext cx="3113500" cy="1821845"/>
          </a:xfrm>
          <a:prstGeom prst="rect">
            <a:avLst/>
          </a:prstGeom>
          <a:noFill/>
          <a:ln>
            <a:solidFill>
              <a:schemeClr val="tx1"/>
            </a:solidFill>
          </a:ln>
        </p:spPr>
        <p:txBody>
          <a:bodyPr lIns="91425" tIns="45700" rIns="91425" bIns="45700" anchor="t" anchorCtr="0">
            <a:noAutofit/>
          </a:bodyPr>
          <a:lstStyle/>
          <a:p>
            <a:pPr marL="0" marR="0" lvl="0" indent="0" algn="l" rtl="0">
              <a:spcBef>
                <a:spcPts val="0"/>
              </a:spcBef>
              <a:buSzPct val="25000"/>
              <a:buNone/>
            </a:pPr>
            <a:r>
              <a:rPr lang="en" b="0" i="0" u="none" strike="noStrike" cap="none" baseline="0" dirty="0">
                <a:solidFill>
                  <a:schemeClr val="dk1"/>
                </a:solidFill>
                <a:latin typeface="Calibri"/>
                <a:ea typeface="Calibri"/>
                <a:cs typeface="Calibri"/>
                <a:sym typeface="Calibri"/>
              </a:rPr>
              <a:t>Reticular Formation: the main function is </a:t>
            </a:r>
            <a:r>
              <a:rPr lang="en" b="1" i="0" u="none" strike="noStrike" cap="none" baseline="0" dirty="0">
                <a:solidFill>
                  <a:schemeClr val="dk1"/>
                </a:solidFill>
                <a:latin typeface="Calibri"/>
                <a:ea typeface="Calibri"/>
                <a:cs typeface="Calibri"/>
                <a:sym typeface="Calibri"/>
              </a:rPr>
              <a:t>to wake you up</a:t>
            </a:r>
            <a:r>
              <a:rPr lang="en" b="0" i="0" u="none" strike="noStrike" cap="none" baseline="0" dirty="0">
                <a:solidFill>
                  <a:schemeClr val="dk1"/>
                </a:solidFill>
                <a:latin typeface="Calibri"/>
                <a:ea typeface="Calibri"/>
                <a:cs typeface="Calibri"/>
                <a:sym typeface="Calibri"/>
              </a:rPr>
              <a:t>. This is made of neurons networking together  through different parts of the brain to </a:t>
            </a:r>
            <a:r>
              <a:rPr lang="en" b="1" i="0" u="none" strike="noStrike" cap="none" baseline="0" dirty="0">
                <a:solidFill>
                  <a:schemeClr val="dk1"/>
                </a:solidFill>
                <a:latin typeface="Calibri"/>
                <a:ea typeface="Calibri"/>
                <a:cs typeface="Calibri"/>
                <a:sym typeface="Calibri"/>
              </a:rPr>
              <a:t>alert</a:t>
            </a:r>
            <a:r>
              <a:rPr lang="en" b="0" i="0" u="none" strike="noStrike" cap="none" baseline="0" dirty="0">
                <a:solidFill>
                  <a:schemeClr val="dk1"/>
                </a:solidFill>
                <a:latin typeface="Calibri"/>
                <a:ea typeface="Calibri"/>
                <a:cs typeface="Calibri"/>
                <a:sym typeface="Calibri"/>
              </a:rPr>
              <a:t> and “wake up” </a:t>
            </a:r>
            <a:r>
              <a:rPr lang="en" b="1" i="0" u="none" strike="noStrike" cap="none" baseline="0" dirty="0">
                <a:solidFill>
                  <a:schemeClr val="dk1"/>
                </a:solidFill>
                <a:latin typeface="Calibri"/>
                <a:ea typeface="Calibri"/>
                <a:cs typeface="Calibri"/>
                <a:sym typeface="Calibri"/>
              </a:rPr>
              <a:t>higher parts of the brain</a:t>
            </a:r>
            <a:r>
              <a:rPr lang="en" b="0" i="0" u="none" strike="noStrike" cap="none" baseline="0" dirty="0">
                <a:solidFill>
                  <a:schemeClr val="dk1"/>
                </a:solidFill>
                <a:latin typeface="Calibri"/>
                <a:ea typeface="Calibri"/>
                <a:cs typeface="Calibri"/>
                <a:sym typeface="Calibri"/>
              </a:rPr>
              <a:t>. A secondary function is that it helps decide </a:t>
            </a:r>
            <a:r>
              <a:rPr lang="en" b="1" i="0" strike="noStrike" cap="none" baseline="0" dirty="0">
                <a:solidFill>
                  <a:schemeClr val="dk1"/>
                </a:solidFill>
                <a:latin typeface="Calibri"/>
                <a:ea typeface="Calibri"/>
                <a:cs typeface="Calibri"/>
                <a:sym typeface="Calibri"/>
              </a:rPr>
              <a:t>what we should pay attention to</a:t>
            </a:r>
            <a:r>
              <a:rPr lang="en" b="0" i="0" u="none" strike="noStrike" cap="none" baseline="0" dirty="0">
                <a:solidFill>
                  <a:schemeClr val="dk1"/>
                </a:solidFill>
                <a:latin typeface="Calibri"/>
                <a:ea typeface="Calibri"/>
                <a:cs typeface="Calibri"/>
                <a:sym typeface="Calibri"/>
              </a:rPr>
              <a:t>. </a:t>
            </a:r>
          </a:p>
        </p:txBody>
      </p:sp>
      <p:pic>
        <p:nvPicPr>
          <p:cNvPr id="150" name="Shape 150"/>
          <p:cNvPicPr preferRelativeResize="0"/>
          <p:nvPr/>
        </p:nvPicPr>
        <p:blipFill rotWithShape="1">
          <a:blip r:embed="rId6">
            <a:alphaModFix/>
          </a:blip>
          <a:srcRect/>
          <a:stretch/>
        </p:blipFill>
        <p:spPr>
          <a:xfrm>
            <a:off x="0" y="3371850"/>
            <a:ext cx="2936999" cy="1200299"/>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title"/>
          </p:nvPr>
        </p:nvSpPr>
        <p:spPr>
          <a:xfrm>
            <a:off x="2593408" y="483183"/>
            <a:ext cx="4448400" cy="7008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Trebuchet MS"/>
              <a:buNone/>
            </a:pPr>
            <a:r>
              <a:rPr lang="en" sz="4000" b="0" i="0" u="none" strike="noStrike" cap="none" baseline="0">
                <a:solidFill>
                  <a:schemeClr val="lt1"/>
                </a:solidFill>
                <a:latin typeface="Trebuchet MS"/>
                <a:ea typeface="Trebuchet MS"/>
                <a:cs typeface="Trebuchet MS"/>
                <a:sym typeface="Trebuchet MS"/>
              </a:rPr>
              <a:t>Acety-Uncool kids</a:t>
            </a:r>
          </a:p>
        </p:txBody>
      </p:sp>
      <p:pic>
        <p:nvPicPr>
          <p:cNvPr id="1438" name="Shape 1438"/>
          <p:cNvPicPr preferRelativeResize="0">
            <a:picLocks noGrp="1"/>
          </p:cNvPicPr>
          <p:nvPr>
            <p:ph type="body" idx="1"/>
          </p:nvPr>
        </p:nvPicPr>
        <p:blipFill rotWithShape="1">
          <a:blip r:embed="rId3">
            <a:alphaModFix/>
          </a:blip>
          <a:srcRect l="-61507" r="-61507"/>
          <a:stretch/>
        </p:blipFill>
        <p:spPr>
          <a:xfrm>
            <a:off x="-849644" y="679118"/>
            <a:ext cx="4556100" cy="1896900"/>
          </a:xfrm>
          <a:prstGeom prst="rect">
            <a:avLst/>
          </a:prstGeom>
          <a:noFill/>
          <a:ln>
            <a:noFill/>
          </a:ln>
        </p:spPr>
      </p:pic>
      <p:sp>
        <p:nvSpPr>
          <p:cNvPr id="1439" name="Shape 1439"/>
          <p:cNvSpPr txBox="1"/>
          <p:nvPr/>
        </p:nvSpPr>
        <p:spPr>
          <a:xfrm>
            <a:off x="1262374" y="348825"/>
            <a:ext cx="6589500" cy="4847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Trebuchet MS"/>
                <a:ea typeface="Trebuchet MS"/>
                <a:cs typeface="Trebuchet MS"/>
                <a:sym typeface="Trebuchet MS"/>
              </a:rPr>
              <a:t>Neurotransmitters- Types of people at Weymouth High School</a:t>
            </a:r>
          </a:p>
          <a:p>
            <a:pPr marL="0" marR="0" lvl="0" indent="0" algn="l" rtl="0">
              <a:spcBef>
                <a:spcPts val="0"/>
              </a:spcBef>
              <a:buNone/>
            </a:pPr>
            <a:endParaRPr sz="1800" b="0" i="0" u="none" strike="noStrike" cap="none" baseline="0">
              <a:solidFill>
                <a:schemeClr val="dk1"/>
              </a:solidFill>
              <a:latin typeface="Trebuchet MS"/>
              <a:ea typeface="Trebuchet MS"/>
              <a:cs typeface="Trebuchet MS"/>
              <a:sym typeface="Trebuchet MS"/>
            </a:endParaRPr>
          </a:p>
        </p:txBody>
      </p:sp>
      <p:sp>
        <p:nvSpPr>
          <p:cNvPr id="1440" name="Shape 1440"/>
          <p:cNvSpPr txBox="1"/>
          <p:nvPr/>
        </p:nvSpPr>
        <p:spPr>
          <a:xfrm>
            <a:off x="429254" y="2884518"/>
            <a:ext cx="2736599" cy="1731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400" b="0" i="0" u="sng" strike="noStrike" cap="none" baseline="0">
                <a:solidFill>
                  <a:srgbClr val="FFFFFF"/>
                </a:solidFill>
                <a:latin typeface="Trebuchet MS"/>
                <a:ea typeface="Trebuchet MS"/>
                <a:cs typeface="Trebuchet MS"/>
                <a:sym typeface="Trebuchet MS"/>
              </a:rPr>
              <a:t>Function:</a:t>
            </a:r>
          </a:p>
          <a:p>
            <a:pPr marL="342900" marR="0" lvl="0" indent="-342900" algn="l" rtl="0">
              <a:spcBef>
                <a:spcPts val="0"/>
              </a:spcBef>
              <a:buClr>
                <a:srgbClr val="FFFFFF"/>
              </a:buClr>
              <a:buSzPct val="100000"/>
              <a:buFont typeface="Arial"/>
              <a:buChar char="•"/>
            </a:pPr>
            <a:r>
              <a:rPr lang="en" sz="2400" b="0" i="0" u="none" strike="noStrike" cap="none" baseline="0">
                <a:solidFill>
                  <a:srgbClr val="FFFFFF"/>
                </a:solidFill>
                <a:latin typeface="Trebuchet MS"/>
                <a:ea typeface="Trebuchet MS"/>
                <a:cs typeface="Trebuchet MS"/>
                <a:sym typeface="Trebuchet MS"/>
              </a:rPr>
              <a:t>Attention</a:t>
            </a:r>
          </a:p>
          <a:p>
            <a:pPr marL="342900" marR="0" lvl="0" indent="-342900" algn="l" rtl="0">
              <a:spcBef>
                <a:spcPts val="0"/>
              </a:spcBef>
              <a:buClr>
                <a:srgbClr val="FFFFFF"/>
              </a:buClr>
              <a:buSzPct val="100000"/>
              <a:buFont typeface="Arial"/>
              <a:buChar char="•"/>
            </a:pPr>
            <a:r>
              <a:rPr lang="en" sz="2400" b="0" i="0" u="none" strike="noStrike" cap="none" baseline="0">
                <a:solidFill>
                  <a:srgbClr val="FFFFFF"/>
                </a:solidFill>
                <a:latin typeface="Trebuchet MS"/>
                <a:ea typeface="Trebuchet MS"/>
                <a:cs typeface="Trebuchet MS"/>
                <a:sym typeface="Trebuchet MS"/>
              </a:rPr>
              <a:t>Arousal</a:t>
            </a:r>
          </a:p>
          <a:p>
            <a:pPr marL="342900" marR="0" lvl="0" indent="-342900" algn="l" rtl="0">
              <a:spcBef>
                <a:spcPts val="0"/>
              </a:spcBef>
              <a:buClr>
                <a:srgbClr val="FFFFFF"/>
              </a:buClr>
              <a:buSzPct val="100000"/>
              <a:buFont typeface="Arial"/>
              <a:buChar char="•"/>
            </a:pPr>
            <a:r>
              <a:rPr lang="en" sz="2400" b="0" i="0" u="none" strike="noStrike" cap="none" baseline="0">
                <a:solidFill>
                  <a:srgbClr val="FFFFFF"/>
                </a:solidFill>
                <a:latin typeface="Trebuchet MS"/>
                <a:ea typeface="Trebuchet MS"/>
                <a:cs typeface="Trebuchet MS"/>
                <a:sym typeface="Trebuchet MS"/>
              </a:rPr>
              <a:t>Muscle action/ movement</a:t>
            </a:r>
          </a:p>
          <a:p>
            <a:pPr marL="342900" marR="0" lvl="0" indent="-342900" algn="l" rtl="0">
              <a:spcBef>
                <a:spcPts val="0"/>
              </a:spcBef>
              <a:buClr>
                <a:srgbClr val="FFFFFF"/>
              </a:buClr>
              <a:buSzPct val="100000"/>
              <a:buFont typeface="Arial"/>
              <a:buChar char="•"/>
            </a:pPr>
            <a:r>
              <a:rPr lang="en" sz="2400" b="0" i="0" u="none" strike="noStrike" cap="none" baseline="0">
                <a:solidFill>
                  <a:srgbClr val="FFFFFF"/>
                </a:solidFill>
                <a:latin typeface="Trebuchet MS"/>
                <a:ea typeface="Trebuchet MS"/>
                <a:cs typeface="Trebuchet MS"/>
                <a:sym typeface="Trebuchet MS"/>
              </a:rPr>
              <a:t>Memory</a:t>
            </a:r>
          </a:p>
        </p:txBody>
      </p:sp>
      <p:sp>
        <p:nvSpPr>
          <p:cNvPr id="1441" name="Shape 1441"/>
          <p:cNvSpPr txBox="1"/>
          <p:nvPr/>
        </p:nvSpPr>
        <p:spPr>
          <a:xfrm>
            <a:off x="2593408" y="1408718"/>
            <a:ext cx="3934799" cy="554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sng" strike="noStrike" cap="none" baseline="0">
                <a:solidFill>
                  <a:srgbClr val="FFFFFF"/>
                </a:solidFill>
                <a:latin typeface="Trebuchet MS"/>
                <a:ea typeface="Trebuchet MS"/>
                <a:cs typeface="Trebuchet MS"/>
                <a:sym typeface="Trebuchet MS"/>
              </a:rPr>
              <a:t>Type of People at school:</a:t>
            </a:r>
          </a:p>
          <a:p>
            <a:pPr marL="0" marR="0" lvl="0" indent="0" algn="l" rtl="0">
              <a:spcBef>
                <a:spcPts val="0"/>
              </a:spcBef>
              <a:buSzPct val="25000"/>
              <a:buNone/>
            </a:pPr>
            <a:r>
              <a:rPr lang="en" sz="1800" b="0" i="0" u="none" strike="noStrike" cap="none" baseline="0">
                <a:solidFill>
                  <a:srgbClr val="FFFFFF"/>
                </a:solidFill>
                <a:latin typeface="Trebuchet MS"/>
                <a:ea typeface="Trebuchet MS"/>
                <a:cs typeface="Trebuchet MS"/>
                <a:sym typeface="Trebuchet MS"/>
              </a:rPr>
              <a:t>Lost freshman running to class</a:t>
            </a:r>
          </a:p>
        </p:txBody>
      </p:sp>
      <p:sp>
        <p:nvSpPr>
          <p:cNvPr id="1442" name="Shape 1442"/>
          <p:cNvSpPr txBox="1"/>
          <p:nvPr/>
        </p:nvSpPr>
        <p:spPr>
          <a:xfrm>
            <a:off x="4587650" y="2884518"/>
            <a:ext cx="3881099" cy="175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600" b="0" i="0" u="sng" strike="noStrike" cap="none" baseline="0">
                <a:solidFill>
                  <a:schemeClr val="lt1"/>
                </a:solidFill>
                <a:latin typeface="Trebuchet MS"/>
                <a:ea typeface="Trebuchet MS"/>
                <a:cs typeface="Trebuchet MS"/>
                <a:sym typeface="Trebuchet MS"/>
              </a:rPr>
              <a:t>Associated Problems</a:t>
            </a:r>
            <a:r>
              <a:rPr lang="en" sz="2600" b="0" i="0" u="none" strike="noStrike" cap="none" baseline="0">
                <a:solidFill>
                  <a:schemeClr val="lt1"/>
                </a:solidFill>
                <a:latin typeface="Trebuchet MS"/>
                <a:ea typeface="Trebuchet MS"/>
                <a:cs typeface="Trebuchet MS"/>
                <a:sym typeface="Trebuchet MS"/>
              </a:rPr>
              <a:t>:</a:t>
            </a:r>
          </a:p>
          <a:p>
            <a:pPr marL="285750" marR="0" lvl="0" indent="-285750" algn="l" rtl="0">
              <a:spcBef>
                <a:spcPts val="0"/>
              </a:spcBef>
              <a:buClr>
                <a:srgbClr val="FFFFFF"/>
              </a:buClr>
              <a:buSzPct val="100000"/>
              <a:buFont typeface="Arial"/>
              <a:buChar char="•"/>
            </a:pPr>
            <a:r>
              <a:rPr lang="en" sz="2400" b="0" i="0" u="none" strike="noStrike" cap="none" baseline="0">
                <a:solidFill>
                  <a:srgbClr val="FFFFFF"/>
                </a:solidFill>
                <a:latin typeface="Trebuchet MS"/>
                <a:ea typeface="Trebuchet MS"/>
                <a:cs typeface="Trebuchet MS"/>
                <a:sym typeface="Trebuchet MS"/>
              </a:rPr>
              <a:t>Alzheimer’s( lack of Acetylcholine)</a:t>
            </a:r>
          </a:p>
          <a:p>
            <a:pPr marL="0" marR="0" lvl="0" indent="0" algn="l" rtl="0">
              <a:spcBef>
                <a:spcPts val="0"/>
              </a:spcBef>
              <a:buSzPct val="25000"/>
              <a:buNone/>
            </a:pPr>
            <a:r>
              <a:rPr lang="en" sz="2400" b="0" i="0" u="none" strike="noStrike" cap="none" baseline="0">
                <a:solidFill>
                  <a:srgbClr val="FFFFFF"/>
                </a:solidFill>
                <a:latin typeface="Trebuchet MS"/>
                <a:ea typeface="Trebuchet MS"/>
                <a:cs typeface="Trebuchet MS"/>
                <a:sym typeface="Trebuchet MS"/>
              </a:rPr>
              <a:t>Freshman run to class just to forget where they are going on the way there</a:t>
            </a:r>
          </a:p>
        </p:txBody>
      </p:sp>
      <p:pic>
        <p:nvPicPr>
          <p:cNvPr id="1443" name="Shape 1443"/>
          <p:cNvPicPr preferRelativeResize="0"/>
          <p:nvPr/>
        </p:nvPicPr>
        <p:blipFill rotWithShape="1">
          <a:blip r:embed="rId4">
            <a:alphaModFix/>
          </a:blip>
          <a:srcRect/>
          <a:stretch/>
        </p:blipFill>
        <p:spPr>
          <a:xfrm>
            <a:off x="6300280" y="1183963"/>
            <a:ext cx="2619299" cy="139199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Shape 1448"/>
          <p:cNvSpPr txBox="1">
            <a:spLocks noGrp="1"/>
          </p:cNvSpPr>
          <p:nvPr>
            <p:ph type="ctrTitle"/>
          </p:nvPr>
        </p:nvSpPr>
        <p:spPr>
          <a:xfrm>
            <a:off x="1044600" y="359775"/>
            <a:ext cx="7772400" cy="1102500"/>
          </a:xfrm>
          <a:prstGeom prst="rect">
            <a:avLst/>
          </a:prstGeom>
        </p:spPr>
        <p:txBody>
          <a:bodyPr lIns="91425" tIns="91425" rIns="91425" bIns="91425" anchor="ctr" anchorCtr="0">
            <a:noAutofit/>
          </a:bodyPr>
          <a:lstStyle/>
          <a:p>
            <a:pPr lvl="0" rtl="0">
              <a:spcBef>
                <a:spcPts val="0"/>
              </a:spcBef>
              <a:buNone/>
            </a:pPr>
            <a:r>
              <a:rPr lang="en"/>
              <a:t>D      pe-Man</a:t>
            </a:r>
          </a:p>
        </p:txBody>
      </p:sp>
      <p:sp>
        <p:nvSpPr>
          <p:cNvPr id="1449" name="Shape 1449"/>
          <p:cNvSpPr txBox="1">
            <a:spLocks noGrp="1"/>
          </p:cNvSpPr>
          <p:nvPr>
            <p:ph type="subTitle" idx="1"/>
          </p:nvPr>
        </p:nvSpPr>
        <p:spPr>
          <a:xfrm>
            <a:off x="2122575" y="1462275"/>
            <a:ext cx="2540400" cy="2711400"/>
          </a:xfrm>
          <a:prstGeom prst="rect">
            <a:avLst/>
          </a:prstGeom>
          <a:solidFill>
            <a:srgbClr val="FFFFFF"/>
          </a:solidFill>
        </p:spPr>
        <p:txBody>
          <a:bodyPr lIns="91425" tIns="91425" rIns="91425" bIns="91425" anchor="t" anchorCtr="0">
            <a:noAutofit/>
          </a:bodyPr>
          <a:lstStyle/>
          <a:p>
            <a:pPr lvl="0" rtl="0">
              <a:spcBef>
                <a:spcPts val="0"/>
              </a:spcBef>
              <a:buNone/>
            </a:pPr>
            <a:r>
              <a:rPr lang="en" sz="3600">
                <a:solidFill>
                  <a:srgbClr val="000000"/>
                </a:solidFill>
              </a:rPr>
              <a:t>Dope-Man</a:t>
            </a:r>
          </a:p>
          <a:p>
            <a:pPr lvl="0" rtl="0">
              <a:spcBef>
                <a:spcPts val="0"/>
              </a:spcBef>
              <a:buNone/>
            </a:pPr>
            <a:r>
              <a:rPr lang="en" sz="1400">
                <a:solidFill>
                  <a:srgbClr val="000000"/>
                </a:solidFill>
              </a:rPr>
              <a:t>Dope-Man likes “</a:t>
            </a:r>
            <a:r>
              <a:rPr lang="en" sz="1400">
                <a:solidFill>
                  <a:srgbClr val="FF9900"/>
                </a:solidFill>
              </a:rPr>
              <a:t>dope</a:t>
            </a:r>
            <a:r>
              <a:rPr lang="en" sz="1400">
                <a:solidFill>
                  <a:srgbClr val="000000"/>
                </a:solidFill>
              </a:rPr>
              <a:t>”..</a:t>
            </a:r>
            <a:r>
              <a:rPr lang="en" sz="1400">
                <a:solidFill>
                  <a:schemeClr val="dk1"/>
                </a:solidFill>
              </a:rPr>
              <a:t>He uses it to</a:t>
            </a:r>
            <a:r>
              <a:rPr lang="en" sz="1400">
                <a:solidFill>
                  <a:srgbClr val="9900FF"/>
                </a:solidFill>
              </a:rPr>
              <a:t> feel good</a:t>
            </a:r>
            <a:r>
              <a:rPr lang="en" sz="1400">
                <a:solidFill>
                  <a:schemeClr val="dk1"/>
                </a:solidFill>
              </a:rPr>
              <a:t> and can’t move without it. It helps him </a:t>
            </a:r>
            <a:r>
              <a:rPr lang="en" sz="1400">
                <a:solidFill>
                  <a:srgbClr val="4A86E8"/>
                </a:solidFill>
              </a:rPr>
              <a:t>do good in school</a:t>
            </a:r>
            <a:r>
              <a:rPr lang="en" sz="1400">
                <a:solidFill>
                  <a:schemeClr val="dk1"/>
                </a:solidFill>
              </a:rPr>
              <a:t>  and he gets super </a:t>
            </a:r>
            <a:r>
              <a:rPr lang="en" sz="1400">
                <a:solidFill>
                  <a:srgbClr val="00FF00"/>
                </a:solidFill>
              </a:rPr>
              <a:t>excited</a:t>
            </a:r>
            <a:r>
              <a:rPr lang="en" sz="1400">
                <a:solidFill>
                  <a:schemeClr val="dk1"/>
                </a:solidFill>
              </a:rPr>
              <a:t> when he get some!</a:t>
            </a:r>
            <a:r>
              <a:rPr lang="en" sz="1400">
                <a:solidFill>
                  <a:srgbClr val="000000"/>
                </a:solidFill>
              </a:rPr>
              <a:t> When he does too much dope, he </a:t>
            </a:r>
            <a:r>
              <a:rPr lang="en" sz="1400">
                <a:solidFill>
                  <a:srgbClr val="FF0000"/>
                </a:solidFill>
              </a:rPr>
              <a:t>hallucinates</a:t>
            </a:r>
            <a:r>
              <a:rPr lang="en" sz="1400">
                <a:solidFill>
                  <a:srgbClr val="000000"/>
                </a:solidFill>
              </a:rPr>
              <a:t> and becomes </a:t>
            </a:r>
            <a:r>
              <a:rPr lang="en" sz="1400">
                <a:solidFill>
                  <a:srgbClr val="FF0000"/>
                </a:solidFill>
              </a:rPr>
              <a:t>addicted</a:t>
            </a:r>
            <a:r>
              <a:rPr lang="en" sz="1400">
                <a:solidFill>
                  <a:srgbClr val="000000"/>
                </a:solidFill>
              </a:rPr>
              <a:t>. Too little, and he </a:t>
            </a:r>
            <a:r>
              <a:rPr lang="en" sz="1400">
                <a:solidFill>
                  <a:srgbClr val="00FFFF"/>
                </a:solidFill>
              </a:rPr>
              <a:t>can’t even function! </a:t>
            </a:r>
          </a:p>
          <a:p>
            <a:pPr lvl="0" rtl="0">
              <a:spcBef>
                <a:spcPts val="0"/>
              </a:spcBef>
              <a:buNone/>
            </a:pPr>
            <a:endParaRPr sz="1400"/>
          </a:p>
        </p:txBody>
      </p:sp>
      <p:pic>
        <p:nvPicPr>
          <p:cNvPr id="1450" name="Shape 1450"/>
          <p:cNvPicPr preferRelativeResize="0"/>
          <p:nvPr/>
        </p:nvPicPr>
        <p:blipFill>
          <a:blip r:embed="rId3">
            <a:alphaModFix/>
          </a:blip>
          <a:stretch>
            <a:fillRect/>
          </a:stretch>
        </p:blipFill>
        <p:spPr>
          <a:xfrm>
            <a:off x="3119237" y="394342"/>
            <a:ext cx="2230537" cy="1033369"/>
          </a:xfrm>
          <a:prstGeom prst="rect">
            <a:avLst/>
          </a:prstGeom>
          <a:noFill/>
          <a:ln>
            <a:noFill/>
          </a:ln>
        </p:spPr>
      </p:pic>
      <p:pic>
        <p:nvPicPr>
          <p:cNvPr id="1451" name="Shape 1451"/>
          <p:cNvPicPr preferRelativeResize="0"/>
          <p:nvPr/>
        </p:nvPicPr>
        <p:blipFill>
          <a:blip r:embed="rId4">
            <a:alphaModFix/>
          </a:blip>
          <a:stretch>
            <a:fillRect/>
          </a:stretch>
        </p:blipFill>
        <p:spPr>
          <a:xfrm rot="-2315291">
            <a:off x="2045114" y="621704"/>
            <a:ext cx="964144" cy="671681"/>
          </a:xfrm>
          <a:prstGeom prst="rect">
            <a:avLst/>
          </a:prstGeom>
          <a:noFill/>
          <a:ln>
            <a:noFill/>
          </a:ln>
        </p:spPr>
      </p:pic>
      <p:pic>
        <p:nvPicPr>
          <p:cNvPr id="1452" name="Shape 1452"/>
          <p:cNvPicPr preferRelativeResize="0"/>
          <p:nvPr/>
        </p:nvPicPr>
        <p:blipFill>
          <a:blip r:embed="rId5">
            <a:alphaModFix/>
          </a:blip>
          <a:stretch>
            <a:fillRect/>
          </a:stretch>
        </p:blipFill>
        <p:spPr>
          <a:xfrm>
            <a:off x="6858000" y="4557712"/>
            <a:ext cx="1714500" cy="585787"/>
          </a:xfrm>
          <a:prstGeom prst="rect">
            <a:avLst/>
          </a:prstGeom>
          <a:noFill/>
          <a:ln>
            <a:noFill/>
          </a:ln>
        </p:spPr>
      </p:pic>
      <p:pic>
        <p:nvPicPr>
          <p:cNvPr id="1453" name="Shape 1453"/>
          <p:cNvPicPr preferRelativeResize="0"/>
          <p:nvPr/>
        </p:nvPicPr>
        <p:blipFill>
          <a:blip r:embed="rId6">
            <a:alphaModFix/>
          </a:blip>
          <a:stretch>
            <a:fillRect/>
          </a:stretch>
        </p:blipFill>
        <p:spPr>
          <a:xfrm>
            <a:off x="0" y="3257550"/>
            <a:ext cx="1728787" cy="1885950"/>
          </a:xfrm>
          <a:prstGeom prst="rect">
            <a:avLst/>
          </a:prstGeom>
          <a:noFill/>
          <a:ln>
            <a:noFill/>
          </a:ln>
        </p:spPr>
      </p:pic>
      <p:sp>
        <p:nvSpPr>
          <p:cNvPr id="1454" name="Shape 1454"/>
          <p:cNvSpPr txBox="1"/>
          <p:nvPr/>
        </p:nvSpPr>
        <p:spPr>
          <a:xfrm>
            <a:off x="4662975" y="1520737"/>
            <a:ext cx="2304899" cy="2369099"/>
          </a:xfrm>
          <a:prstGeom prst="rect">
            <a:avLst/>
          </a:prstGeom>
          <a:noFill/>
          <a:ln>
            <a:noFill/>
          </a:ln>
        </p:spPr>
        <p:txBody>
          <a:bodyPr lIns="91425" tIns="91425" rIns="91425" bIns="91425" anchor="t" anchorCtr="0">
            <a:noAutofit/>
          </a:bodyPr>
          <a:lstStyle/>
          <a:p>
            <a:pPr lvl="0" algn="ctr" rtl="0">
              <a:spcBef>
                <a:spcPts val="0"/>
              </a:spcBef>
              <a:buNone/>
            </a:pPr>
            <a:r>
              <a:rPr lang="en" sz="3600">
                <a:latin typeface="Calibri"/>
                <a:ea typeface="Calibri"/>
                <a:cs typeface="Calibri"/>
                <a:sym typeface="Calibri"/>
              </a:rPr>
              <a:t>Dopamine</a:t>
            </a:r>
          </a:p>
          <a:p>
            <a:pPr lvl="0" algn="ctr" rtl="0">
              <a:spcBef>
                <a:spcPts val="0"/>
              </a:spcBef>
              <a:buNone/>
            </a:pPr>
            <a:r>
              <a:rPr lang="en">
                <a:solidFill>
                  <a:srgbClr val="FF9900"/>
                </a:solidFill>
              </a:rPr>
              <a:t>Dopamine</a:t>
            </a:r>
            <a:r>
              <a:rPr lang="en"/>
              <a:t> is a neurotransmitter. </a:t>
            </a:r>
            <a:r>
              <a:rPr lang="en">
                <a:solidFill>
                  <a:schemeClr val="dk1"/>
                </a:solidFill>
              </a:rPr>
              <a:t>It is the </a:t>
            </a:r>
            <a:r>
              <a:rPr lang="en">
                <a:solidFill>
                  <a:srgbClr val="9900FF"/>
                </a:solidFill>
              </a:rPr>
              <a:t>“feel good” hormone</a:t>
            </a:r>
            <a:r>
              <a:rPr lang="en">
                <a:solidFill>
                  <a:schemeClr val="dk1"/>
                </a:solidFill>
              </a:rPr>
              <a:t>, it </a:t>
            </a:r>
            <a:r>
              <a:rPr lang="en">
                <a:solidFill>
                  <a:srgbClr val="4A86E8"/>
                </a:solidFill>
              </a:rPr>
              <a:t>aids memory, learning</a:t>
            </a:r>
            <a:r>
              <a:rPr lang="en">
                <a:solidFill>
                  <a:schemeClr val="dk1"/>
                </a:solidFill>
              </a:rPr>
              <a:t>, and </a:t>
            </a:r>
            <a:r>
              <a:rPr lang="en">
                <a:solidFill>
                  <a:srgbClr val="00FF00"/>
                </a:solidFill>
              </a:rPr>
              <a:t>arousal.</a:t>
            </a:r>
            <a:r>
              <a:rPr lang="en"/>
              <a:t>Excessive dopamine causes </a:t>
            </a:r>
            <a:r>
              <a:rPr lang="en">
                <a:solidFill>
                  <a:srgbClr val="FF0000"/>
                </a:solidFill>
              </a:rPr>
              <a:t>schizophrenia</a:t>
            </a:r>
            <a:r>
              <a:rPr lang="en"/>
              <a:t> and </a:t>
            </a:r>
            <a:r>
              <a:rPr lang="en">
                <a:solidFill>
                  <a:srgbClr val="FF0000"/>
                </a:solidFill>
              </a:rPr>
              <a:t>drug addiction</a:t>
            </a:r>
            <a:r>
              <a:rPr lang="en"/>
              <a:t>, while deficiency results in </a:t>
            </a:r>
            <a:r>
              <a:rPr lang="en">
                <a:solidFill>
                  <a:srgbClr val="00FFFF"/>
                </a:solidFill>
              </a:rPr>
              <a:t>Parkinson’s Disease.</a:t>
            </a:r>
          </a:p>
        </p:txBody>
      </p:sp>
      <p:pic>
        <p:nvPicPr>
          <p:cNvPr id="1455" name="Shape 1455"/>
          <p:cNvPicPr preferRelativeResize="0"/>
          <p:nvPr/>
        </p:nvPicPr>
        <p:blipFill>
          <a:blip r:embed="rId7">
            <a:alphaModFix/>
          </a:blip>
          <a:stretch>
            <a:fillRect/>
          </a:stretch>
        </p:blipFill>
        <p:spPr>
          <a:xfrm rot="5050553">
            <a:off x="378848" y="477801"/>
            <a:ext cx="2201674" cy="1525767"/>
          </a:xfrm>
          <a:prstGeom prst="rect">
            <a:avLst/>
          </a:prstGeom>
          <a:noFill/>
          <a:ln>
            <a:noFill/>
          </a:ln>
        </p:spPr>
      </p:pic>
      <p:pic>
        <p:nvPicPr>
          <p:cNvPr id="1456" name="Shape 1456"/>
          <p:cNvPicPr preferRelativeResize="0"/>
          <p:nvPr/>
        </p:nvPicPr>
        <p:blipFill>
          <a:blip r:embed="rId7">
            <a:alphaModFix/>
          </a:blip>
          <a:stretch>
            <a:fillRect/>
          </a:stretch>
        </p:blipFill>
        <p:spPr>
          <a:xfrm rot="-4546995">
            <a:off x="55772" y="2421231"/>
            <a:ext cx="1145095" cy="793558"/>
          </a:xfrm>
          <a:prstGeom prst="rect">
            <a:avLst/>
          </a:prstGeom>
          <a:noFill/>
          <a:ln>
            <a:noFill/>
          </a:ln>
        </p:spPr>
      </p:pic>
      <p:pic>
        <p:nvPicPr>
          <p:cNvPr id="1457" name="Shape 1457"/>
          <p:cNvPicPr preferRelativeResize="0"/>
          <p:nvPr/>
        </p:nvPicPr>
        <p:blipFill>
          <a:blip r:embed="rId8">
            <a:alphaModFix/>
          </a:blip>
          <a:stretch>
            <a:fillRect/>
          </a:stretch>
        </p:blipFill>
        <p:spPr>
          <a:xfrm>
            <a:off x="2305037" y="3636263"/>
            <a:ext cx="3288506" cy="1507237"/>
          </a:xfrm>
          <a:prstGeom prst="rect">
            <a:avLst/>
          </a:prstGeom>
          <a:noFill/>
          <a:ln>
            <a:noFill/>
          </a:ln>
        </p:spPr>
      </p:pic>
      <p:pic>
        <p:nvPicPr>
          <p:cNvPr id="1458" name="Shape 1458"/>
          <p:cNvPicPr preferRelativeResize="0"/>
          <p:nvPr/>
        </p:nvPicPr>
        <p:blipFill>
          <a:blip r:embed="rId8">
            <a:alphaModFix/>
          </a:blip>
          <a:stretch>
            <a:fillRect/>
          </a:stretch>
        </p:blipFill>
        <p:spPr>
          <a:xfrm rot="-5400000">
            <a:off x="5712361" y="1075386"/>
            <a:ext cx="3970657" cy="1819884"/>
          </a:xfrm>
          <a:prstGeom prst="rect">
            <a:avLst/>
          </a:prstGeom>
          <a:noFill/>
          <a:ln>
            <a:noFill/>
          </a:ln>
        </p:spPr>
      </p:pic>
      <p:pic>
        <p:nvPicPr>
          <p:cNvPr id="1459" name="Shape 1459"/>
          <p:cNvPicPr preferRelativeResize="0"/>
          <p:nvPr/>
        </p:nvPicPr>
        <p:blipFill>
          <a:blip r:embed="rId9">
            <a:alphaModFix/>
          </a:blip>
          <a:stretch>
            <a:fillRect/>
          </a:stretch>
        </p:blipFill>
        <p:spPr>
          <a:xfrm>
            <a:off x="6508225" y="3833212"/>
            <a:ext cx="205556" cy="205556"/>
          </a:xfrm>
          <a:prstGeom prst="rect">
            <a:avLst/>
          </a:prstGeom>
          <a:noFill/>
          <a:ln>
            <a:noFill/>
          </a:ln>
        </p:spPr>
      </p:pic>
      <p:pic>
        <p:nvPicPr>
          <p:cNvPr id="1460" name="Shape 1460"/>
          <p:cNvPicPr preferRelativeResize="0"/>
          <p:nvPr/>
        </p:nvPicPr>
        <p:blipFill>
          <a:blip r:embed="rId9">
            <a:alphaModFix/>
          </a:blip>
          <a:stretch>
            <a:fillRect/>
          </a:stretch>
        </p:blipFill>
        <p:spPr>
          <a:xfrm>
            <a:off x="6858000" y="4038768"/>
            <a:ext cx="141356" cy="141356"/>
          </a:xfrm>
          <a:prstGeom prst="rect">
            <a:avLst/>
          </a:prstGeom>
          <a:noFill/>
          <a:ln>
            <a:noFill/>
          </a:ln>
        </p:spPr>
      </p:pic>
      <p:sp>
        <p:nvSpPr>
          <p:cNvPr id="1461" name="Shape 1461"/>
          <p:cNvSpPr txBox="1"/>
          <p:nvPr/>
        </p:nvSpPr>
        <p:spPr>
          <a:xfrm rot="509475">
            <a:off x="7050681" y="3954542"/>
            <a:ext cx="1763530" cy="529825"/>
          </a:xfrm>
          <a:prstGeom prst="rect">
            <a:avLst/>
          </a:prstGeom>
          <a:noFill/>
          <a:ln>
            <a:noFill/>
          </a:ln>
        </p:spPr>
        <p:txBody>
          <a:bodyPr lIns="91425" tIns="91425" rIns="91425" bIns="91425" anchor="t" anchorCtr="0">
            <a:noAutofit/>
          </a:bodyPr>
          <a:lstStyle/>
          <a:p>
            <a:pPr lvl="0" rtl="0">
              <a:spcBef>
                <a:spcPts val="0"/>
              </a:spcBef>
              <a:buNone/>
            </a:pPr>
            <a:r>
              <a:rPr lang="en" sz="3600"/>
              <a:t>←</a:t>
            </a:r>
            <a:r>
              <a:rPr lang="en"/>
              <a:t> Dopamine</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Shape 1600"/>
          <p:cNvSpPr txBox="1">
            <a:spLocks noGrp="1"/>
          </p:cNvSpPr>
          <p:nvPr>
            <p:ph type="title"/>
          </p:nvPr>
        </p:nvSpPr>
        <p:spPr>
          <a:xfrm>
            <a:off x="681261" y="358847"/>
            <a:ext cx="5929500" cy="499800"/>
          </a:xfrm>
          <a:prstGeom prst="rect">
            <a:avLst/>
          </a:prstGeom>
          <a:noFill/>
          <a:ln>
            <a:noFill/>
          </a:ln>
        </p:spPr>
        <p:txBody>
          <a:bodyPr lIns="68575" tIns="34275" rIns="68575" bIns="34275" anchor="t" anchorCtr="0">
            <a:noAutofit/>
          </a:bodyPr>
          <a:lstStyle/>
          <a:p>
            <a:pPr marL="0" marR="0" lvl="0" indent="0" algn="ctr" rtl="0">
              <a:spcBef>
                <a:spcPts val="0"/>
              </a:spcBef>
              <a:buClr>
                <a:schemeClr val="accent1"/>
              </a:buClr>
              <a:buSzPct val="25000"/>
              <a:buFont typeface="Nunito"/>
              <a:buNone/>
            </a:pPr>
            <a:r>
              <a:rPr lang="en" sz="2700" b="1" i="0" u="none" strike="noStrike" cap="none" baseline="0">
                <a:solidFill>
                  <a:schemeClr val="accent1"/>
                </a:solidFill>
                <a:latin typeface="Nunito"/>
                <a:ea typeface="Nunito"/>
                <a:cs typeface="Nunito"/>
                <a:sym typeface="Nunito"/>
              </a:rPr>
              <a:t>Sero-Too-Moody</a:t>
            </a:r>
          </a:p>
        </p:txBody>
      </p:sp>
      <p:sp>
        <p:nvSpPr>
          <p:cNvPr id="1601" name="Shape 1601"/>
          <p:cNvSpPr txBox="1">
            <a:spLocks noGrp="1"/>
          </p:cNvSpPr>
          <p:nvPr>
            <p:ph type="body" idx="1"/>
          </p:nvPr>
        </p:nvSpPr>
        <p:spPr>
          <a:xfrm>
            <a:off x="266415" y="998219"/>
            <a:ext cx="3139199" cy="432299"/>
          </a:xfrm>
          <a:prstGeom prst="rect">
            <a:avLst/>
          </a:prstGeom>
          <a:noFill/>
          <a:ln>
            <a:noFill/>
          </a:ln>
        </p:spPr>
        <p:txBody>
          <a:bodyPr lIns="68575" tIns="34275" rIns="68575" bIns="34275" anchor="b" anchorCtr="0">
            <a:noAutofit/>
          </a:bodyPr>
          <a:lstStyle/>
          <a:p>
            <a:pPr marL="0" marR="0" lvl="0" indent="0" algn="l" rtl="0">
              <a:spcBef>
                <a:spcPts val="0"/>
              </a:spcBef>
              <a:spcAft>
                <a:spcPts val="0"/>
              </a:spcAft>
              <a:buClr>
                <a:schemeClr val="accent1"/>
              </a:buClr>
              <a:buSzPct val="25000"/>
              <a:buFont typeface="Noto Symbol"/>
              <a:buNone/>
            </a:pPr>
            <a:r>
              <a:rPr lang="en" sz="1800" b="0" i="0" u="none" strike="noStrike" cap="none" baseline="0">
                <a:solidFill>
                  <a:srgbClr val="3F3F3F"/>
                </a:solidFill>
                <a:latin typeface="Trebuchet MS"/>
                <a:ea typeface="Trebuchet MS"/>
                <a:cs typeface="Trebuchet MS"/>
                <a:sym typeface="Trebuchet MS"/>
              </a:rPr>
              <a:t>People in school who:</a:t>
            </a:r>
          </a:p>
        </p:txBody>
      </p:sp>
      <p:sp>
        <p:nvSpPr>
          <p:cNvPr id="1602" name="Shape 1602"/>
          <p:cNvSpPr txBox="1">
            <a:spLocks noGrp="1"/>
          </p:cNvSpPr>
          <p:nvPr>
            <p:ph type="body" idx="2"/>
          </p:nvPr>
        </p:nvSpPr>
        <p:spPr>
          <a:xfrm>
            <a:off x="180582" y="1431743"/>
            <a:ext cx="2917500" cy="2267400"/>
          </a:xfrm>
          <a:prstGeom prst="rect">
            <a:avLst/>
          </a:prstGeom>
          <a:noFill/>
          <a:ln>
            <a:noFill/>
          </a:ln>
        </p:spPr>
        <p:txBody>
          <a:bodyPr lIns="68575" tIns="34275" rIns="68575" bIns="34275" anchor="t" anchorCtr="0">
            <a:noAutofit/>
          </a:bodyPr>
          <a:lstStyle/>
          <a:p>
            <a:pPr marL="254000" marR="0" lvl="0" indent="-254000" algn="l" rtl="0">
              <a:spcBef>
                <a:spcPts val="0"/>
              </a:spcBef>
              <a:spcAft>
                <a:spcPts val="0"/>
              </a:spcAft>
              <a:buClr>
                <a:schemeClr val="accent1"/>
              </a:buClr>
              <a:buSzPct val="77777"/>
              <a:buFont typeface="Noto Symbol"/>
              <a:buChar char="❖"/>
            </a:pPr>
            <a:r>
              <a:rPr lang="en" sz="1800" b="0" i="0" u="none" strike="noStrike" cap="none" baseline="0">
                <a:solidFill>
                  <a:srgbClr val="3F3F3F"/>
                </a:solidFill>
                <a:latin typeface="Trebuchet MS"/>
                <a:ea typeface="Trebuchet MS"/>
                <a:cs typeface="Trebuchet MS"/>
                <a:sym typeface="Trebuchet MS"/>
              </a:rPr>
              <a:t>Complain too much</a:t>
            </a:r>
          </a:p>
          <a:p>
            <a:pPr marL="254000" marR="0" lvl="0" indent="-254000" algn="l" rtl="0">
              <a:spcBef>
                <a:spcPts val="800"/>
              </a:spcBef>
              <a:spcAft>
                <a:spcPts val="0"/>
              </a:spcAft>
              <a:buClr>
                <a:schemeClr val="accent1"/>
              </a:buClr>
              <a:buSzPct val="77777"/>
              <a:buFont typeface="Noto Symbol"/>
              <a:buChar char="❖"/>
            </a:pPr>
            <a:r>
              <a:rPr lang="en" sz="1800" b="0" i="0" u="none" strike="noStrike" cap="none" baseline="0">
                <a:solidFill>
                  <a:srgbClr val="3F3F3F"/>
                </a:solidFill>
                <a:latin typeface="Trebuchet MS"/>
                <a:ea typeface="Trebuchet MS"/>
                <a:cs typeface="Trebuchet MS"/>
                <a:sym typeface="Trebuchet MS"/>
              </a:rPr>
              <a:t>Way too </a:t>
            </a:r>
            <a:r>
              <a:rPr lang="en" sz="1800" b="1" i="0" u="none" strike="noStrike" cap="none" baseline="0">
                <a:solidFill>
                  <a:srgbClr val="3F3F3F"/>
                </a:solidFill>
                <a:latin typeface="Trebuchet MS"/>
                <a:ea typeface="Trebuchet MS"/>
                <a:cs typeface="Trebuchet MS"/>
                <a:sym typeface="Trebuchet MS"/>
              </a:rPr>
              <a:t>emotional</a:t>
            </a:r>
          </a:p>
          <a:p>
            <a:pPr marL="254000" marR="0" lvl="0" indent="-254000" algn="l" rtl="0">
              <a:spcBef>
                <a:spcPts val="800"/>
              </a:spcBef>
              <a:spcAft>
                <a:spcPts val="0"/>
              </a:spcAft>
              <a:buClr>
                <a:schemeClr val="accent1"/>
              </a:buClr>
              <a:buSzPct val="77777"/>
              <a:buFont typeface="Noto Symbol"/>
              <a:buChar char="❖"/>
            </a:pPr>
            <a:r>
              <a:rPr lang="en" sz="1800" b="0" i="0" u="none" strike="noStrike" cap="none" baseline="0">
                <a:solidFill>
                  <a:srgbClr val="3F3F3F"/>
                </a:solidFill>
                <a:latin typeface="Trebuchet MS"/>
                <a:ea typeface="Trebuchet MS"/>
                <a:cs typeface="Trebuchet MS"/>
                <a:sym typeface="Trebuchet MS"/>
              </a:rPr>
              <a:t>Constant </a:t>
            </a:r>
            <a:r>
              <a:rPr lang="en" sz="1800" b="1" i="0" u="none" strike="noStrike" cap="none" baseline="0">
                <a:solidFill>
                  <a:srgbClr val="3F3F3F"/>
                </a:solidFill>
                <a:latin typeface="Trebuchet MS"/>
                <a:ea typeface="Trebuchet MS"/>
                <a:cs typeface="Trebuchet MS"/>
                <a:sym typeface="Trebuchet MS"/>
              </a:rPr>
              <a:t>mood swings</a:t>
            </a:r>
          </a:p>
          <a:p>
            <a:pPr marL="254000" marR="0" lvl="0" indent="-254000" algn="l" rtl="0">
              <a:spcBef>
                <a:spcPts val="800"/>
              </a:spcBef>
              <a:spcAft>
                <a:spcPts val="0"/>
              </a:spcAft>
              <a:buClr>
                <a:schemeClr val="accent1"/>
              </a:buClr>
              <a:buSzPct val="77777"/>
              <a:buFont typeface="Noto Symbol"/>
              <a:buChar char="❖"/>
            </a:pPr>
            <a:r>
              <a:rPr lang="en" sz="1800" b="0" i="0" u="none" strike="noStrike" cap="none" baseline="0">
                <a:solidFill>
                  <a:srgbClr val="3F3F3F"/>
                </a:solidFill>
                <a:latin typeface="Trebuchet MS"/>
                <a:ea typeface="Trebuchet MS"/>
                <a:cs typeface="Trebuchet MS"/>
                <a:sym typeface="Trebuchet MS"/>
              </a:rPr>
              <a:t>Always too </a:t>
            </a:r>
            <a:r>
              <a:rPr lang="en" sz="1800" b="1" i="0" u="none" strike="noStrike" cap="none" baseline="0">
                <a:solidFill>
                  <a:srgbClr val="3F3F3F"/>
                </a:solidFill>
                <a:latin typeface="Trebuchet MS"/>
                <a:ea typeface="Trebuchet MS"/>
                <a:cs typeface="Trebuchet MS"/>
                <a:sym typeface="Trebuchet MS"/>
              </a:rPr>
              <a:t>sleepy </a:t>
            </a:r>
            <a:r>
              <a:rPr lang="en" sz="1800" b="0" i="0" u="none" strike="noStrike" cap="none" baseline="0">
                <a:solidFill>
                  <a:srgbClr val="3F3F3F"/>
                </a:solidFill>
                <a:latin typeface="Trebuchet MS"/>
                <a:ea typeface="Trebuchet MS"/>
                <a:cs typeface="Trebuchet MS"/>
                <a:sym typeface="Trebuchet MS"/>
              </a:rPr>
              <a:t>or too </a:t>
            </a:r>
            <a:r>
              <a:rPr lang="en" sz="1800" b="1" i="0" u="none" strike="noStrike" cap="none" baseline="0">
                <a:solidFill>
                  <a:srgbClr val="3F3F3F"/>
                </a:solidFill>
                <a:latin typeface="Trebuchet MS"/>
                <a:ea typeface="Trebuchet MS"/>
                <a:cs typeface="Trebuchet MS"/>
                <a:sym typeface="Trebuchet MS"/>
              </a:rPr>
              <a:t>awake</a:t>
            </a:r>
          </a:p>
          <a:p>
            <a:pPr marL="254000" marR="0" lvl="0" indent="-254000" algn="l" rtl="0">
              <a:spcBef>
                <a:spcPts val="800"/>
              </a:spcBef>
              <a:spcAft>
                <a:spcPts val="0"/>
              </a:spcAft>
              <a:buClr>
                <a:schemeClr val="accent1"/>
              </a:buClr>
              <a:buSzPct val="77777"/>
              <a:buFont typeface="Noto Symbol"/>
              <a:buChar char="❖"/>
            </a:pPr>
            <a:r>
              <a:rPr lang="en" sz="1800" b="0" i="0" u="none" strike="noStrike" cap="none" baseline="0">
                <a:solidFill>
                  <a:srgbClr val="3F3F3F"/>
                </a:solidFill>
                <a:latin typeface="Trebuchet MS"/>
                <a:ea typeface="Trebuchet MS"/>
                <a:cs typeface="Trebuchet MS"/>
                <a:sym typeface="Trebuchet MS"/>
              </a:rPr>
              <a:t>Always </a:t>
            </a:r>
            <a:r>
              <a:rPr lang="en" sz="1800" b="1" i="0" u="none" strike="noStrike" cap="none" baseline="0">
                <a:solidFill>
                  <a:srgbClr val="3F3F3F"/>
                </a:solidFill>
                <a:latin typeface="Trebuchet MS"/>
                <a:ea typeface="Trebuchet MS"/>
                <a:cs typeface="Trebuchet MS"/>
                <a:sym typeface="Trebuchet MS"/>
              </a:rPr>
              <a:t>eating</a:t>
            </a:r>
            <a:r>
              <a:rPr lang="en" sz="1800" b="0" i="0" u="none" strike="noStrike" cap="none" baseline="0">
                <a:solidFill>
                  <a:srgbClr val="3F3F3F"/>
                </a:solidFill>
                <a:latin typeface="Trebuchet MS"/>
                <a:ea typeface="Trebuchet MS"/>
                <a:cs typeface="Trebuchet MS"/>
                <a:sym typeface="Trebuchet MS"/>
              </a:rPr>
              <a:t> in class</a:t>
            </a:r>
          </a:p>
          <a:p>
            <a:pPr marL="0" marR="0" lvl="0" indent="0" algn="l" rtl="0">
              <a:spcBef>
                <a:spcPts val="800"/>
              </a:spcBef>
              <a:spcAft>
                <a:spcPts val="0"/>
              </a:spcAft>
              <a:buClr>
                <a:schemeClr val="accent1"/>
              </a:buClr>
              <a:buFont typeface="Noto Symbol"/>
              <a:buNone/>
            </a:pPr>
            <a:endParaRPr sz="1800" b="1" i="0" u="none" strike="noStrike" cap="none" baseline="0">
              <a:solidFill>
                <a:srgbClr val="3F3F3F"/>
              </a:solidFill>
              <a:latin typeface="Trebuchet MS"/>
              <a:ea typeface="Trebuchet MS"/>
              <a:cs typeface="Trebuchet MS"/>
              <a:sym typeface="Trebuchet MS"/>
            </a:endParaRPr>
          </a:p>
          <a:p>
            <a:pPr marL="254000" marR="0" lvl="0" indent="-165100" algn="l" rtl="0">
              <a:spcBef>
                <a:spcPts val="800"/>
              </a:spcBef>
              <a:spcAft>
                <a:spcPts val="0"/>
              </a:spcAft>
              <a:buClr>
                <a:schemeClr val="accent1"/>
              </a:buClr>
              <a:buFont typeface="Noto Symbol"/>
              <a:buNone/>
            </a:pPr>
            <a:endParaRPr sz="1800" b="1" i="0" u="none" strike="noStrike" cap="none" baseline="0">
              <a:solidFill>
                <a:srgbClr val="3F3F3F"/>
              </a:solidFill>
              <a:latin typeface="Trebuchet MS"/>
              <a:ea typeface="Trebuchet MS"/>
              <a:cs typeface="Trebuchet MS"/>
              <a:sym typeface="Trebuchet MS"/>
            </a:endParaRPr>
          </a:p>
          <a:p>
            <a:pPr marL="254000" marR="0" lvl="0" indent="-165100" algn="l" rtl="0">
              <a:spcBef>
                <a:spcPts val="800"/>
              </a:spcBef>
              <a:spcAft>
                <a:spcPts val="0"/>
              </a:spcAft>
              <a:buClr>
                <a:schemeClr val="accent1"/>
              </a:buClr>
              <a:buFont typeface="Noto Symbol"/>
              <a:buNone/>
            </a:pPr>
            <a:endParaRPr sz="1800" b="0" i="0" u="none" strike="noStrike" cap="none" baseline="0">
              <a:solidFill>
                <a:srgbClr val="3F3F3F"/>
              </a:solidFill>
              <a:latin typeface="Trebuchet MS"/>
              <a:ea typeface="Trebuchet MS"/>
              <a:cs typeface="Trebuchet MS"/>
              <a:sym typeface="Trebuchet MS"/>
            </a:endParaRPr>
          </a:p>
          <a:p>
            <a:pPr marL="254000" marR="0" lvl="0" indent="-165100" algn="l" rtl="0">
              <a:spcBef>
                <a:spcPts val="800"/>
              </a:spcBef>
              <a:spcAft>
                <a:spcPts val="0"/>
              </a:spcAft>
              <a:buClr>
                <a:schemeClr val="accent1"/>
              </a:buClr>
              <a:buFont typeface="Noto Symbol"/>
              <a:buNone/>
            </a:pPr>
            <a:endParaRPr sz="1800" b="1" i="0" u="none" strike="noStrike" cap="none" baseline="0">
              <a:solidFill>
                <a:srgbClr val="3F3F3F"/>
              </a:solidFill>
              <a:latin typeface="Trebuchet MS"/>
              <a:ea typeface="Trebuchet MS"/>
              <a:cs typeface="Trebuchet MS"/>
              <a:sym typeface="Trebuchet MS"/>
            </a:endParaRPr>
          </a:p>
        </p:txBody>
      </p:sp>
      <p:sp>
        <p:nvSpPr>
          <p:cNvPr id="1603" name="Shape 1603"/>
          <p:cNvSpPr txBox="1">
            <a:spLocks noGrp="1"/>
          </p:cNvSpPr>
          <p:nvPr>
            <p:ph type="body" idx="3"/>
          </p:nvPr>
        </p:nvSpPr>
        <p:spPr>
          <a:xfrm>
            <a:off x="180582" y="3699281"/>
            <a:ext cx="3349800" cy="1012199"/>
          </a:xfrm>
          <a:prstGeom prst="rect">
            <a:avLst/>
          </a:prstGeom>
          <a:noFill/>
          <a:ln>
            <a:noFill/>
          </a:ln>
        </p:spPr>
        <p:txBody>
          <a:bodyPr lIns="68575" tIns="34275" rIns="68575" bIns="34275" anchor="t" anchorCtr="0">
            <a:noAutofit/>
          </a:bodyPr>
          <a:lstStyle/>
          <a:p>
            <a:pPr marL="254000" marR="0" lvl="0" indent="-247650" algn="l" rtl="0">
              <a:spcBef>
                <a:spcPts val="0"/>
              </a:spcBef>
              <a:spcAft>
                <a:spcPts val="0"/>
              </a:spcAft>
              <a:buClr>
                <a:schemeClr val="accent1"/>
              </a:buClr>
              <a:buSzPct val="76470"/>
              <a:buFont typeface="Noto Symbol"/>
              <a:buChar char="➢"/>
            </a:pPr>
            <a:r>
              <a:rPr lang="en" sz="1700" b="0" i="0" u="none" strike="noStrike" cap="none" baseline="0">
                <a:solidFill>
                  <a:srgbClr val="3F3F3F"/>
                </a:solidFill>
                <a:latin typeface="Trebuchet MS"/>
                <a:ea typeface="Trebuchet MS"/>
                <a:cs typeface="Trebuchet MS"/>
                <a:sym typeface="Trebuchet MS"/>
              </a:rPr>
              <a:t>They complain so much they become </a:t>
            </a:r>
            <a:r>
              <a:rPr lang="en" sz="1700" b="1" i="0" u="none" strike="noStrike" cap="none" baseline="0">
                <a:solidFill>
                  <a:srgbClr val="3F3F3F"/>
                </a:solidFill>
                <a:latin typeface="Trebuchet MS"/>
                <a:ea typeface="Trebuchet MS"/>
                <a:cs typeface="Trebuchet MS"/>
                <a:sym typeface="Trebuchet MS"/>
              </a:rPr>
              <a:t>depressed </a:t>
            </a:r>
            <a:r>
              <a:rPr lang="en" sz="1700" b="0" i="0" u="none" strike="noStrike" cap="none" baseline="0">
                <a:solidFill>
                  <a:srgbClr val="3F3F3F"/>
                </a:solidFill>
                <a:latin typeface="Trebuchet MS"/>
                <a:ea typeface="Trebuchet MS"/>
                <a:cs typeface="Trebuchet MS"/>
                <a:sym typeface="Trebuchet MS"/>
              </a:rPr>
              <a:t>or have </a:t>
            </a:r>
            <a:r>
              <a:rPr lang="en" sz="1700" b="1" i="0" u="none" strike="noStrike" cap="none" baseline="0">
                <a:solidFill>
                  <a:srgbClr val="3F3F3F"/>
                </a:solidFill>
                <a:latin typeface="Trebuchet MS"/>
                <a:ea typeface="Trebuchet MS"/>
                <a:cs typeface="Trebuchet MS"/>
                <a:sym typeface="Trebuchet MS"/>
              </a:rPr>
              <a:t>mood disorders</a:t>
            </a:r>
            <a:r>
              <a:rPr lang="en" sz="1700" b="0" i="0" u="none" strike="noStrike" cap="none" baseline="0">
                <a:solidFill>
                  <a:srgbClr val="3F3F3F"/>
                </a:solidFill>
                <a:latin typeface="Trebuchet MS"/>
                <a:ea typeface="Trebuchet MS"/>
                <a:cs typeface="Trebuchet MS"/>
                <a:sym typeface="Trebuchet MS"/>
              </a:rPr>
              <a:t>.</a:t>
            </a:r>
          </a:p>
        </p:txBody>
      </p:sp>
      <p:sp>
        <p:nvSpPr>
          <p:cNvPr id="1604" name="Shape 1604"/>
          <p:cNvSpPr txBox="1"/>
          <p:nvPr/>
        </p:nvSpPr>
        <p:spPr>
          <a:xfrm>
            <a:off x="1836024" y="81848"/>
            <a:ext cx="3960599" cy="2768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1" u="none" strike="noStrike" cap="none" baseline="0">
                <a:solidFill>
                  <a:srgbClr val="2A5010"/>
                </a:solidFill>
                <a:latin typeface="Trebuchet MS"/>
                <a:ea typeface="Trebuchet MS"/>
                <a:cs typeface="Trebuchet MS"/>
                <a:sym typeface="Trebuchet MS"/>
              </a:rPr>
              <a:t>Neurotransmitters: Types of People in School</a:t>
            </a:r>
          </a:p>
        </p:txBody>
      </p:sp>
      <p:pic>
        <p:nvPicPr>
          <p:cNvPr id="1605" name="Shape 1605"/>
          <p:cNvPicPr preferRelativeResize="0"/>
          <p:nvPr/>
        </p:nvPicPr>
        <p:blipFill rotWithShape="1">
          <a:blip r:embed="rId3">
            <a:alphaModFix/>
          </a:blip>
          <a:srcRect l="14010" t="153" r="-710" b="3673"/>
          <a:stretch/>
        </p:blipFill>
        <p:spPr>
          <a:xfrm rot="462077">
            <a:off x="5516508" y="140213"/>
            <a:ext cx="1938686" cy="1430106"/>
          </a:xfrm>
          <a:prstGeom prst="rect">
            <a:avLst/>
          </a:prstGeom>
          <a:noFill/>
          <a:ln>
            <a:noFill/>
          </a:ln>
        </p:spPr>
      </p:pic>
      <p:pic>
        <p:nvPicPr>
          <p:cNvPr id="1606" name="Shape 1606"/>
          <p:cNvPicPr preferRelativeResize="0"/>
          <p:nvPr/>
        </p:nvPicPr>
        <p:blipFill rotWithShape="1">
          <a:blip r:embed="rId4">
            <a:alphaModFix/>
          </a:blip>
          <a:srcRect/>
          <a:stretch/>
        </p:blipFill>
        <p:spPr>
          <a:xfrm rot="-450580">
            <a:off x="7122412" y="1511825"/>
            <a:ext cx="1817993" cy="2077616"/>
          </a:xfrm>
          <a:prstGeom prst="rect">
            <a:avLst/>
          </a:prstGeom>
          <a:noFill/>
          <a:ln>
            <a:noFill/>
          </a:ln>
        </p:spPr>
      </p:pic>
      <p:pic>
        <p:nvPicPr>
          <p:cNvPr id="1607" name="Shape 1607"/>
          <p:cNvPicPr preferRelativeResize="0"/>
          <p:nvPr/>
        </p:nvPicPr>
        <p:blipFill rotWithShape="1">
          <a:blip r:embed="rId5">
            <a:alphaModFix/>
          </a:blip>
          <a:srcRect/>
          <a:stretch/>
        </p:blipFill>
        <p:spPr>
          <a:xfrm rot="-190950">
            <a:off x="6961360" y="74880"/>
            <a:ext cx="2139900" cy="1602062"/>
          </a:xfrm>
          <a:prstGeom prst="rect">
            <a:avLst/>
          </a:prstGeom>
          <a:noFill/>
          <a:ln>
            <a:noFill/>
          </a:ln>
        </p:spPr>
      </p:pic>
      <p:pic>
        <p:nvPicPr>
          <p:cNvPr id="1608" name="Shape 1608"/>
          <p:cNvPicPr preferRelativeResize="0"/>
          <p:nvPr/>
        </p:nvPicPr>
        <p:blipFill rotWithShape="1">
          <a:blip r:embed="rId6">
            <a:alphaModFix/>
          </a:blip>
          <a:srcRect/>
          <a:stretch/>
        </p:blipFill>
        <p:spPr>
          <a:xfrm>
            <a:off x="2926019" y="1125197"/>
            <a:ext cx="1780200" cy="1874699"/>
          </a:xfrm>
          <a:prstGeom prst="rect">
            <a:avLst/>
          </a:prstGeom>
          <a:noFill/>
          <a:ln>
            <a:noFill/>
          </a:ln>
        </p:spPr>
      </p:pic>
      <p:sp>
        <p:nvSpPr>
          <p:cNvPr id="1609" name="Shape 1609"/>
          <p:cNvSpPr txBox="1"/>
          <p:nvPr/>
        </p:nvSpPr>
        <p:spPr>
          <a:xfrm>
            <a:off x="4860137" y="1565436"/>
            <a:ext cx="1889100" cy="2768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sng" strike="noStrike" cap="none" baseline="0">
                <a:solidFill>
                  <a:schemeClr val="dk1"/>
                </a:solidFill>
                <a:latin typeface="Trebuchet MS"/>
                <a:ea typeface="Trebuchet MS"/>
                <a:cs typeface="Trebuchet MS"/>
                <a:sym typeface="Trebuchet MS"/>
              </a:rPr>
              <a:t>Serotonin: Functions </a:t>
            </a:r>
          </a:p>
        </p:txBody>
      </p:sp>
      <p:sp>
        <p:nvSpPr>
          <p:cNvPr id="1610" name="Shape 1610"/>
          <p:cNvSpPr txBox="1"/>
          <p:nvPr/>
        </p:nvSpPr>
        <p:spPr>
          <a:xfrm>
            <a:off x="4752027" y="1847056"/>
            <a:ext cx="2318400" cy="1542899"/>
          </a:xfrm>
          <a:prstGeom prst="rect">
            <a:avLst/>
          </a:prstGeom>
          <a:noFill/>
          <a:ln>
            <a:noFill/>
          </a:ln>
        </p:spPr>
        <p:txBody>
          <a:bodyPr lIns="68575" tIns="34275" rIns="68575" bIns="34275" anchor="t" anchorCtr="0">
            <a:noAutofit/>
          </a:bodyPr>
          <a:lstStyle/>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Can be inhibitory or excitatory </a:t>
            </a:r>
          </a:p>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Mood</a:t>
            </a:r>
          </a:p>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Controls hunger</a:t>
            </a:r>
          </a:p>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Sexual behaviors </a:t>
            </a:r>
          </a:p>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Pain recognition</a:t>
            </a:r>
          </a:p>
          <a:p>
            <a:pPr marL="215900" marR="0" lvl="0" indent="-215900" algn="l" rtl="0">
              <a:spcBef>
                <a:spcPts val="0"/>
              </a:spcBef>
              <a:buClr>
                <a:schemeClr val="dk1"/>
              </a:buClr>
              <a:buSzPct val="100000"/>
              <a:buFont typeface="Noto Symbol"/>
              <a:buChar char="▪"/>
            </a:pPr>
            <a:r>
              <a:rPr lang="en" sz="1400" b="0" i="0" u="none" strike="noStrike" cap="none" baseline="0">
                <a:solidFill>
                  <a:schemeClr val="dk1"/>
                </a:solidFill>
                <a:latin typeface="Trebuchet MS"/>
                <a:ea typeface="Trebuchet MS"/>
                <a:cs typeface="Trebuchet MS"/>
                <a:sym typeface="Trebuchet MS"/>
              </a:rPr>
              <a:t>Sleep</a:t>
            </a:r>
          </a:p>
        </p:txBody>
      </p:sp>
      <p:sp>
        <p:nvSpPr>
          <p:cNvPr id="1611" name="Shape 1611"/>
          <p:cNvSpPr txBox="1"/>
          <p:nvPr/>
        </p:nvSpPr>
        <p:spPr>
          <a:xfrm>
            <a:off x="4537359" y="3330585"/>
            <a:ext cx="2381099" cy="13158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sng" strike="noStrike" cap="none" baseline="0">
                <a:solidFill>
                  <a:schemeClr val="dk1"/>
                </a:solidFill>
                <a:latin typeface="Trebuchet MS"/>
                <a:ea typeface="Trebuchet MS"/>
                <a:cs typeface="Trebuchet MS"/>
                <a:sym typeface="Trebuchet MS"/>
              </a:rPr>
              <a:t>Related Issues:</a:t>
            </a:r>
          </a:p>
          <a:p>
            <a:pPr marL="215900" marR="0" lvl="0" indent="-215900" algn="l" rtl="0">
              <a:spcBef>
                <a:spcPts val="0"/>
              </a:spcBef>
              <a:buClr>
                <a:schemeClr val="dk1"/>
              </a:buClr>
              <a:buSzPct val="100000"/>
              <a:buFont typeface="Courier New"/>
              <a:buChar char="o"/>
            </a:pPr>
            <a:r>
              <a:rPr lang="en" sz="1400" b="0" i="0" u="none" strike="noStrike" cap="none" baseline="0">
                <a:solidFill>
                  <a:schemeClr val="dk1"/>
                </a:solidFill>
                <a:latin typeface="Trebuchet MS"/>
                <a:ea typeface="Trebuchet MS"/>
                <a:cs typeface="Trebuchet MS"/>
                <a:sym typeface="Trebuchet MS"/>
              </a:rPr>
              <a:t>Depression</a:t>
            </a:r>
          </a:p>
          <a:p>
            <a:pPr marL="215900" marR="0" lvl="0" indent="-215900" algn="l" rtl="0">
              <a:spcBef>
                <a:spcPts val="0"/>
              </a:spcBef>
              <a:buClr>
                <a:schemeClr val="dk1"/>
              </a:buClr>
              <a:buSzPct val="100000"/>
              <a:buFont typeface="Courier New"/>
              <a:buChar char="o"/>
            </a:pPr>
            <a:r>
              <a:rPr lang="en" sz="1400" b="0" i="0" u="none" strike="noStrike" cap="none" baseline="0">
                <a:solidFill>
                  <a:schemeClr val="dk1"/>
                </a:solidFill>
                <a:latin typeface="Trebuchet MS"/>
                <a:ea typeface="Trebuchet MS"/>
                <a:cs typeface="Trebuchet MS"/>
                <a:sym typeface="Trebuchet MS"/>
              </a:rPr>
              <a:t>Anxiety</a:t>
            </a:r>
          </a:p>
          <a:p>
            <a:pPr marL="215900" marR="0" lvl="0" indent="-215900" algn="l" rtl="0">
              <a:spcBef>
                <a:spcPts val="0"/>
              </a:spcBef>
              <a:buClr>
                <a:schemeClr val="dk1"/>
              </a:buClr>
              <a:buSzPct val="100000"/>
              <a:buFont typeface="Courier New"/>
              <a:buChar char="o"/>
            </a:pPr>
            <a:r>
              <a:rPr lang="en" sz="1400" b="0" i="0" u="none" strike="noStrike" cap="none" baseline="0">
                <a:solidFill>
                  <a:schemeClr val="dk1"/>
                </a:solidFill>
                <a:latin typeface="Trebuchet MS"/>
                <a:ea typeface="Trebuchet MS"/>
                <a:cs typeface="Trebuchet MS"/>
                <a:sym typeface="Trebuchet MS"/>
              </a:rPr>
              <a:t>Mood disorders</a:t>
            </a:r>
          </a:p>
          <a:p>
            <a:pPr marL="0" marR="0" lvl="0" indent="0" algn="l" rtl="0">
              <a:spcBef>
                <a:spcPts val="0"/>
              </a:spcBef>
              <a:buSzPct val="25000"/>
              <a:buNone/>
            </a:pPr>
            <a:r>
              <a:rPr lang="en" sz="1400" b="0" i="0" u="none" strike="noStrike" cap="none" baseline="0">
                <a:solidFill>
                  <a:schemeClr val="dk1"/>
                </a:solidFill>
                <a:latin typeface="Trebuchet MS"/>
                <a:ea typeface="Trebuchet MS"/>
                <a:cs typeface="Trebuchet MS"/>
                <a:sym typeface="Trebuchet MS"/>
              </a:rPr>
              <a:t>*Too much of Serotonin can lead to: Autism*</a:t>
            </a:r>
          </a:p>
        </p:txBody>
      </p:sp>
      <p:pic>
        <p:nvPicPr>
          <p:cNvPr id="1612" name="Shape 1612"/>
          <p:cNvPicPr preferRelativeResize="0"/>
          <p:nvPr/>
        </p:nvPicPr>
        <p:blipFill rotWithShape="1">
          <a:blip r:embed="rId7">
            <a:alphaModFix/>
          </a:blip>
          <a:srcRect l="17990" t="5733" r="19564" b="-37"/>
          <a:stretch/>
        </p:blipFill>
        <p:spPr>
          <a:xfrm>
            <a:off x="7239824" y="3532207"/>
            <a:ext cx="1898399" cy="16113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Shape 1617"/>
          <p:cNvSpPr txBox="1">
            <a:spLocks noGrp="1"/>
          </p:cNvSpPr>
          <p:nvPr>
            <p:ph type="title"/>
          </p:nvPr>
        </p:nvSpPr>
        <p:spPr>
          <a:xfrm>
            <a:off x="508000" y="457200"/>
            <a:ext cx="6447599" cy="990599"/>
          </a:xfrm>
          <a:prstGeom prst="rect">
            <a:avLst/>
          </a:prstGeom>
          <a:noFill/>
          <a:ln>
            <a:noFill/>
          </a:ln>
        </p:spPr>
        <p:txBody>
          <a:bodyPr lIns="68575" tIns="34275" rIns="68575" bIns="34275" anchor="t" anchorCtr="0">
            <a:noAutofit/>
          </a:bodyPr>
          <a:lstStyle/>
          <a:p>
            <a:pPr marL="0" marR="0" lvl="0" indent="0" algn="ctr" rtl="0">
              <a:spcBef>
                <a:spcPts val="0"/>
              </a:spcBef>
              <a:buClr>
                <a:schemeClr val="accent1"/>
              </a:buClr>
              <a:buSzPct val="25000"/>
              <a:buFont typeface="Trebuchet MS"/>
              <a:buNone/>
            </a:pPr>
            <a:r>
              <a:rPr lang="en" sz="2700" b="0" i="0" u="none" strike="noStrike" cap="none" baseline="0">
                <a:solidFill>
                  <a:schemeClr val="accent1"/>
                </a:solidFill>
                <a:latin typeface="Trebuchet MS"/>
                <a:ea typeface="Trebuchet MS"/>
                <a:cs typeface="Trebuchet MS"/>
                <a:sym typeface="Trebuchet MS"/>
              </a:rPr>
              <a:t>GABA</a:t>
            </a:r>
            <a:br>
              <a:rPr lang="en" sz="2700" b="0" i="0" u="none" strike="noStrike" cap="none" baseline="0">
                <a:solidFill>
                  <a:schemeClr val="accent1"/>
                </a:solidFill>
                <a:latin typeface="Trebuchet MS"/>
                <a:ea typeface="Trebuchet MS"/>
                <a:cs typeface="Trebuchet MS"/>
                <a:sym typeface="Trebuchet MS"/>
              </a:rPr>
            </a:br>
            <a:r>
              <a:rPr lang="en" sz="900" b="0" i="0" u="none" strike="noStrike" cap="none" baseline="0">
                <a:solidFill>
                  <a:schemeClr val="accent1"/>
                </a:solidFill>
                <a:latin typeface="Trebuchet MS"/>
                <a:ea typeface="Trebuchet MS"/>
                <a:cs typeface="Trebuchet MS"/>
                <a:sym typeface="Trebuchet MS"/>
              </a:rPr>
              <a:t>NEUROTRANSMITTER</a:t>
            </a:r>
          </a:p>
        </p:txBody>
      </p:sp>
      <p:sp>
        <p:nvSpPr>
          <p:cNvPr id="1618" name="Shape 1618"/>
          <p:cNvSpPr txBox="1">
            <a:spLocks noGrp="1"/>
          </p:cNvSpPr>
          <p:nvPr>
            <p:ph type="body" idx="1"/>
          </p:nvPr>
        </p:nvSpPr>
        <p:spPr>
          <a:xfrm>
            <a:off x="192992" y="120245"/>
            <a:ext cx="2086500" cy="2146499"/>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Clr>
                <a:schemeClr val="accent1"/>
              </a:buClr>
              <a:buSzPct val="25000"/>
              <a:buFont typeface="Noto Symbol"/>
              <a:buNone/>
            </a:pPr>
            <a:r>
              <a:rPr lang="en" sz="1200" b="0" i="0" u="sng" strike="noStrike" cap="none" baseline="0">
                <a:solidFill>
                  <a:schemeClr val="dk1"/>
                </a:solidFill>
                <a:latin typeface="Trebuchet MS"/>
                <a:ea typeface="Trebuchet MS"/>
                <a:cs typeface="Trebuchet MS"/>
                <a:sym typeface="Trebuchet MS"/>
              </a:rPr>
              <a:t>Quick Trick</a:t>
            </a:r>
          </a:p>
          <a:p>
            <a:pPr marL="0" marR="0" lvl="0" indent="0" algn="l" rtl="0">
              <a:spcBef>
                <a:spcPts val="800"/>
              </a:spcBef>
              <a:spcAft>
                <a:spcPts val="0"/>
              </a:spcAft>
              <a:buClr>
                <a:schemeClr val="accent1"/>
              </a:buClr>
              <a:buSzPct val="25000"/>
              <a:buFont typeface="Noto Symbol"/>
              <a:buNone/>
            </a:pPr>
            <a:r>
              <a:rPr lang="en" sz="1500" b="0" i="0" u="none" strike="noStrike" cap="none" baseline="0">
                <a:solidFill>
                  <a:srgbClr val="FF0000"/>
                </a:solidFill>
                <a:latin typeface="Trebuchet MS"/>
                <a:ea typeface="Trebuchet MS"/>
                <a:cs typeface="Trebuchet MS"/>
                <a:sym typeface="Trebuchet MS"/>
              </a:rPr>
              <a:t>G</a:t>
            </a:r>
            <a:r>
              <a:rPr lang="en" sz="1200" b="1" i="0" u="none" strike="noStrike" cap="none" baseline="0">
                <a:solidFill>
                  <a:schemeClr val="dk1"/>
                </a:solidFill>
                <a:latin typeface="Trebuchet MS"/>
                <a:ea typeface="Trebuchet MS"/>
                <a:cs typeface="Trebuchet MS"/>
                <a:sym typeface="Trebuchet MS"/>
              </a:rPr>
              <a:t>o to sleep</a:t>
            </a:r>
          </a:p>
          <a:p>
            <a:pPr marL="0" marR="0" lvl="0" indent="0" algn="l" rtl="0">
              <a:spcBef>
                <a:spcPts val="800"/>
              </a:spcBef>
              <a:spcAft>
                <a:spcPts val="0"/>
              </a:spcAft>
              <a:buClr>
                <a:schemeClr val="accent1"/>
              </a:buClr>
              <a:buSzPct val="25000"/>
              <a:buFont typeface="Noto Symbol"/>
              <a:buNone/>
            </a:pPr>
            <a:r>
              <a:rPr lang="en" sz="1500" b="0" i="0" u="none" strike="noStrike" cap="none" baseline="0">
                <a:solidFill>
                  <a:srgbClr val="FF0000"/>
                </a:solidFill>
                <a:latin typeface="Trebuchet MS"/>
                <a:ea typeface="Trebuchet MS"/>
                <a:cs typeface="Trebuchet MS"/>
                <a:sym typeface="Trebuchet MS"/>
              </a:rPr>
              <a:t>A</a:t>
            </a:r>
            <a:r>
              <a:rPr lang="en" sz="1200" b="1" i="0" u="none" strike="noStrike" cap="none" baseline="0">
                <a:solidFill>
                  <a:schemeClr val="dk1"/>
                </a:solidFill>
                <a:latin typeface="Trebuchet MS"/>
                <a:ea typeface="Trebuchet MS"/>
                <a:cs typeface="Trebuchet MS"/>
                <a:sym typeface="Trebuchet MS"/>
              </a:rPr>
              <a:t>llergies</a:t>
            </a:r>
          </a:p>
          <a:p>
            <a:pPr marL="0" marR="0" lvl="0" indent="0" algn="l" rtl="0">
              <a:spcBef>
                <a:spcPts val="800"/>
              </a:spcBef>
              <a:spcAft>
                <a:spcPts val="0"/>
              </a:spcAft>
              <a:buClr>
                <a:schemeClr val="accent1"/>
              </a:buClr>
              <a:buSzPct val="25000"/>
              <a:buFont typeface="Noto Symbol"/>
              <a:buNone/>
            </a:pPr>
            <a:r>
              <a:rPr lang="en" sz="1500" b="0" i="0" u="none" strike="noStrike" cap="none" baseline="0">
                <a:solidFill>
                  <a:srgbClr val="FF0000"/>
                </a:solidFill>
                <a:latin typeface="Trebuchet MS"/>
                <a:ea typeface="Trebuchet MS"/>
                <a:cs typeface="Trebuchet MS"/>
                <a:sym typeface="Trebuchet MS"/>
              </a:rPr>
              <a:t>B</a:t>
            </a:r>
            <a:r>
              <a:rPr lang="en" sz="1500" b="0" i="0" u="none" strike="noStrike" cap="none" baseline="0">
                <a:solidFill>
                  <a:schemeClr val="dk1"/>
                </a:solidFill>
                <a:latin typeface="Trebuchet MS"/>
                <a:ea typeface="Trebuchet MS"/>
                <a:cs typeface="Trebuchet MS"/>
                <a:sym typeface="Trebuchet MS"/>
              </a:rPr>
              <a:t>(+)</a:t>
            </a:r>
            <a:r>
              <a:rPr lang="en" sz="1200" b="1" i="0" u="none" strike="noStrike" cap="none" baseline="0">
                <a:solidFill>
                  <a:schemeClr val="dk1"/>
                </a:solidFill>
                <a:latin typeface="Trebuchet MS"/>
                <a:ea typeface="Trebuchet MS"/>
                <a:cs typeface="Trebuchet MS"/>
                <a:sym typeface="Trebuchet MS"/>
              </a:rPr>
              <a:t>ad eating habits and anxiety</a:t>
            </a:r>
          </a:p>
          <a:p>
            <a:pPr marL="0" marR="0" lvl="0" indent="0" algn="l" rtl="0">
              <a:spcBef>
                <a:spcPts val="800"/>
              </a:spcBef>
              <a:spcAft>
                <a:spcPts val="0"/>
              </a:spcAft>
              <a:buClr>
                <a:schemeClr val="accent1"/>
              </a:buClr>
              <a:buSzPct val="25000"/>
              <a:buFont typeface="Noto Symbol"/>
              <a:buNone/>
            </a:pPr>
            <a:r>
              <a:rPr lang="en" sz="1500" b="0" i="0" u="none" strike="noStrike" cap="none" baseline="0">
                <a:solidFill>
                  <a:srgbClr val="FF0000"/>
                </a:solidFill>
                <a:latin typeface="Trebuchet MS"/>
                <a:ea typeface="Trebuchet MS"/>
                <a:cs typeface="Trebuchet MS"/>
                <a:sym typeface="Trebuchet MS"/>
              </a:rPr>
              <a:t>A</a:t>
            </a:r>
            <a:r>
              <a:rPr lang="en" sz="1200" b="1" i="0" u="none" strike="noStrike" cap="none" baseline="0">
                <a:solidFill>
                  <a:schemeClr val="dk1"/>
                </a:solidFill>
                <a:latin typeface="Trebuchet MS"/>
                <a:ea typeface="Trebuchet MS"/>
                <a:cs typeface="Trebuchet MS"/>
                <a:sym typeface="Trebuchet MS"/>
              </a:rPr>
              <a:t>lways moving</a:t>
            </a:r>
          </a:p>
        </p:txBody>
      </p:sp>
      <p:pic>
        <p:nvPicPr>
          <p:cNvPr id="1619" name="Shape 1619"/>
          <p:cNvPicPr preferRelativeResize="0"/>
          <p:nvPr/>
        </p:nvPicPr>
        <p:blipFill rotWithShape="1">
          <a:blip r:embed="rId3">
            <a:alphaModFix/>
          </a:blip>
          <a:srcRect/>
          <a:stretch/>
        </p:blipFill>
        <p:spPr>
          <a:xfrm>
            <a:off x="3046563" y="1097408"/>
            <a:ext cx="1370400" cy="877800"/>
          </a:xfrm>
          <a:prstGeom prst="rect">
            <a:avLst/>
          </a:prstGeom>
          <a:noFill/>
          <a:ln>
            <a:noFill/>
          </a:ln>
        </p:spPr>
      </p:pic>
      <p:pic>
        <p:nvPicPr>
          <p:cNvPr id="1620" name="Shape 1620"/>
          <p:cNvPicPr preferRelativeResize="0"/>
          <p:nvPr/>
        </p:nvPicPr>
        <p:blipFill rotWithShape="1">
          <a:blip r:embed="rId4">
            <a:alphaModFix/>
          </a:blip>
          <a:srcRect/>
          <a:stretch/>
        </p:blipFill>
        <p:spPr>
          <a:xfrm>
            <a:off x="451435" y="1909480"/>
            <a:ext cx="1662299" cy="1105499"/>
          </a:xfrm>
          <a:prstGeom prst="rect">
            <a:avLst/>
          </a:prstGeom>
          <a:noFill/>
          <a:ln>
            <a:noFill/>
          </a:ln>
        </p:spPr>
      </p:pic>
      <p:sp>
        <p:nvSpPr>
          <p:cNvPr id="1621" name="Shape 1621"/>
          <p:cNvSpPr txBox="1"/>
          <p:nvPr/>
        </p:nvSpPr>
        <p:spPr>
          <a:xfrm>
            <a:off x="2132506" y="1975304"/>
            <a:ext cx="4569000" cy="3347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dk1"/>
                </a:solidFill>
                <a:latin typeface="Trebuchet MS"/>
                <a:ea typeface="Trebuchet MS"/>
                <a:cs typeface="Trebuchet MS"/>
                <a:sym typeface="Trebuchet MS"/>
              </a:rPr>
              <a:t>Think of people who fall </a:t>
            </a:r>
            <a:r>
              <a:rPr lang="en" sz="1400" b="1" i="1" u="none" strike="noStrike" cap="none" baseline="0">
                <a:solidFill>
                  <a:schemeClr val="dk1"/>
                </a:solidFill>
                <a:latin typeface="Trebuchet MS"/>
                <a:ea typeface="Trebuchet MS"/>
                <a:cs typeface="Trebuchet MS"/>
                <a:sym typeface="Trebuchet MS"/>
              </a:rPr>
              <a:t>asleep</a:t>
            </a:r>
            <a:r>
              <a:rPr lang="en" sz="1400" b="0" i="0" u="none" strike="noStrike" cap="none" baseline="0">
                <a:solidFill>
                  <a:schemeClr val="dk1"/>
                </a:solidFill>
                <a:latin typeface="Trebuchet MS"/>
                <a:ea typeface="Trebuchet MS"/>
                <a:cs typeface="Trebuchet MS"/>
                <a:sym typeface="Trebuchet MS"/>
              </a:rPr>
              <a:t> in class;</a:t>
            </a: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SzPct val="25000"/>
              <a:buNone/>
            </a:pPr>
            <a:r>
              <a:rPr lang="en" sz="1400" b="0" i="0" u="none" strike="noStrike" cap="none" baseline="0">
                <a:solidFill>
                  <a:schemeClr val="dk1"/>
                </a:solidFill>
                <a:latin typeface="Trebuchet MS"/>
                <a:ea typeface="Trebuchet MS"/>
                <a:cs typeface="Trebuchet MS"/>
                <a:sym typeface="Trebuchet MS"/>
              </a:rPr>
              <a:t>-Trudge to class </a:t>
            </a:r>
            <a:r>
              <a:rPr lang="en" sz="1200" b="0" i="0" u="none" strike="noStrike" cap="none" baseline="0">
                <a:solidFill>
                  <a:schemeClr val="dk1"/>
                </a:solidFill>
                <a:latin typeface="Trebuchet MS"/>
                <a:ea typeface="Trebuchet MS"/>
                <a:cs typeface="Trebuchet MS"/>
                <a:sym typeface="Trebuchet MS"/>
              </a:rPr>
              <a:t>(Think of inhibitory effect on axons)</a:t>
            </a:r>
          </a:p>
          <a:p>
            <a:pPr marL="0" marR="0" lvl="0" indent="0" algn="l" rtl="0">
              <a:spcBef>
                <a:spcPts val="0"/>
              </a:spcBef>
              <a:buNone/>
            </a:pPr>
            <a:endParaRPr sz="1400" b="1" i="0" u="none" strike="noStrike" cap="none" baseline="0">
              <a:solidFill>
                <a:schemeClr val="dk1"/>
              </a:solidFill>
              <a:latin typeface="Trebuchet MS"/>
              <a:ea typeface="Trebuchet MS"/>
              <a:cs typeface="Trebuchet MS"/>
              <a:sym typeface="Trebuchet MS"/>
            </a:endParaRPr>
          </a:p>
          <a:p>
            <a:pPr marL="0" marR="0" lvl="0" indent="0" algn="l" rtl="0">
              <a:spcBef>
                <a:spcPts val="0"/>
              </a:spcBef>
              <a:buSzPct val="25000"/>
              <a:buNone/>
            </a:pPr>
            <a:r>
              <a:rPr lang="en" sz="1400" b="1" i="0" u="none" strike="noStrike" cap="none" baseline="0">
                <a:solidFill>
                  <a:schemeClr val="dk1"/>
                </a:solidFill>
                <a:latin typeface="Trebuchet MS"/>
                <a:ea typeface="Trebuchet MS"/>
                <a:cs typeface="Trebuchet MS"/>
                <a:sym typeface="Trebuchet MS"/>
              </a:rPr>
              <a:t>-Probably eat in class . . . They </a:t>
            </a:r>
            <a:r>
              <a:rPr lang="en" sz="1400" b="1" i="0" u="none" strike="noStrike" cap="none" baseline="0">
                <a:solidFill>
                  <a:srgbClr val="FF0000"/>
                </a:solidFill>
                <a:latin typeface="Trebuchet MS"/>
                <a:ea typeface="Trebuchet MS"/>
                <a:cs typeface="Trebuchet MS"/>
                <a:sym typeface="Trebuchet MS"/>
              </a:rPr>
              <a:t>G</a:t>
            </a:r>
            <a:r>
              <a:rPr lang="en" sz="1200" b="1" i="0" u="none" strike="noStrike" cap="none" baseline="0">
                <a:solidFill>
                  <a:schemeClr val="dk1"/>
                </a:solidFill>
                <a:latin typeface="Trebuchet MS"/>
                <a:ea typeface="Trebuchet MS"/>
                <a:cs typeface="Trebuchet MS"/>
                <a:sym typeface="Trebuchet MS"/>
              </a:rPr>
              <a:t>R</a:t>
            </a:r>
            <a:r>
              <a:rPr lang="en" sz="1400" b="1" i="0" u="none" strike="noStrike" cap="none" baseline="0">
                <a:solidFill>
                  <a:srgbClr val="FF0000"/>
                </a:solidFill>
                <a:latin typeface="Trebuchet MS"/>
                <a:ea typeface="Trebuchet MS"/>
                <a:cs typeface="Trebuchet MS"/>
                <a:sym typeface="Trebuchet MS"/>
              </a:rPr>
              <a:t>ABA</a:t>
            </a:r>
            <a:r>
              <a:rPr lang="en" sz="1400" b="1" i="0" u="none" strike="noStrike" cap="none" baseline="0">
                <a:solidFill>
                  <a:schemeClr val="dk1"/>
                </a:solidFill>
                <a:latin typeface="Trebuchet MS"/>
                <a:ea typeface="Trebuchet MS"/>
                <a:cs typeface="Trebuchet MS"/>
                <a:sym typeface="Trebuchet MS"/>
              </a:rPr>
              <a:t> bite to eat </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(Deficit of GABA can lead to Huntington’s Disease . . .</a:t>
            </a:r>
            <a:r>
              <a:rPr lang="en" sz="1200" b="1" i="0" u="none" strike="noStrike" cap="none" baseline="0">
                <a:solidFill>
                  <a:schemeClr val="dk1"/>
                </a:solidFill>
                <a:latin typeface="Trebuchet MS"/>
                <a:ea typeface="Trebuchet MS"/>
                <a:cs typeface="Trebuchet MS"/>
                <a:sym typeface="Trebuchet MS"/>
              </a:rPr>
              <a:t> EATS </a:t>
            </a:r>
            <a:r>
              <a:rPr lang="en" sz="1200" b="0" i="0" u="none" strike="noStrike" cap="none" baseline="0">
                <a:solidFill>
                  <a:schemeClr val="dk1"/>
                </a:solidFill>
                <a:latin typeface="Trebuchet MS"/>
                <a:ea typeface="Trebuchet MS"/>
                <a:cs typeface="Trebuchet MS"/>
                <a:sym typeface="Trebuchet MS"/>
              </a:rPr>
              <a:t>away at neurons.) </a:t>
            </a: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None/>
            </a:pPr>
            <a:endParaRPr sz="1400" b="0" i="0" u="none" strike="noStrike" cap="none" baseline="0">
              <a:solidFill>
                <a:schemeClr val="dk1"/>
              </a:solidFill>
              <a:latin typeface="Trebuchet MS"/>
              <a:ea typeface="Trebuchet MS"/>
              <a:cs typeface="Trebuchet MS"/>
              <a:sym typeface="Trebuchet MS"/>
            </a:endParaRPr>
          </a:p>
        </p:txBody>
      </p:sp>
      <p:pic>
        <p:nvPicPr>
          <p:cNvPr id="1622" name="Shape 1622"/>
          <p:cNvPicPr preferRelativeResize="0"/>
          <p:nvPr/>
        </p:nvPicPr>
        <p:blipFill rotWithShape="1">
          <a:blip r:embed="rId5">
            <a:alphaModFix/>
          </a:blip>
          <a:srcRect/>
          <a:stretch/>
        </p:blipFill>
        <p:spPr>
          <a:xfrm>
            <a:off x="192992" y="2849399"/>
            <a:ext cx="1511100" cy="1169400"/>
          </a:xfrm>
          <a:prstGeom prst="rect">
            <a:avLst/>
          </a:prstGeom>
          <a:noFill/>
          <a:ln>
            <a:noFill/>
          </a:ln>
        </p:spPr>
      </p:pic>
      <p:pic>
        <p:nvPicPr>
          <p:cNvPr id="1623" name="Shape 1623"/>
          <p:cNvPicPr preferRelativeResize="0"/>
          <p:nvPr/>
        </p:nvPicPr>
        <p:blipFill rotWithShape="1">
          <a:blip r:embed="rId6">
            <a:alphaModFix/>
          </a:blip>
          <a:srcRect/>
          <a:stretch/>
        </p:blipFill>
        <p:spPr>
          <a:xfrm flipH="1">
            <a:off x="4772824" y="3648839"/>
            <a:ext cx="1464000" cy="1495200"/>
          </a:xfrm>
          <a:prstGeom prst="rect">
            <a:avLst/>
          </a:prstGeom>
          <a:noFill/>
          <a:ln>
            <a:noFill/>
          </a:ln>
        </p:spPr>
      </p:pic>
      <p:sp>
        <p:nvSpPr>
          <p:cNvPr id="1624" name="Shape 1624"/>
          <p:cNvSpPr/>
          <p:nvPr/>
        </p:nvSpPr>
        <p:spPr>
          <a:xfrm flipH="1">
            <a:off x="2461974" y="3489788"/>
            <a:ext cx="2203499" cy="1424999"/>
          </a:xfrm>
          <a:prstGeom prst="wedgeEllipseCallout">
            <a:avLst>
              <a:gd name="adj1" fmla="val -20833"/>
              <a:gd name="adj2" fmla="val 62500"/>
            </a:avLst>
          </a:prstGeom>
          <a:solidFill>
            <a:schemeClr val="lt1"/>
          </a:solidFill>
          <a:ln w="19050" cap="rnd" cmpd="sng">
            <a:solidFill>
              <a:schemeClr val="dk1"/>
            </a:solidFill>
            <a:prstDash val="solid"/>
            <a:round/>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 sz="1100" b="0" i="0" u="none" strike="noStrike" cap="none" baseline="0">
                <a:solidFill>
                  <a:schemeClr val="dk1"/>
                </a:solidFill>
                <a:latin typeface="Trebuchet MS"/>
                <a:ea typeface="Trebuchet MS"/>
                <a:cs typeface="Trebuchet MS"/>
                <a:sym typeface="Trebuchet MS"/>
              </a:rPr>
              <a:t>Don’t confuse this with serotonin. </a:t>
            </a:r>
            <a:r>
              <a:rPr lang="en" sz="1100" b="0" i="0" u="none" strike="noStrike" cap="none" baseline="0">
                <a:solidFill>
                  <a:srgbClr val="FF0000"/>
                </a:solidFill>
                <a:latin typeface="Trebuchet MS"/>
                <a:ea typeface="Trebuchet MS"/>
                <a:cs typeface="Trebuchet MS"/>
                <a:sym typeface="Trebuchet MS"/>
              </a:rPr>
              <a:t>Serotonin</a:t>
            </a:r>
            <a:r>
              <a:rPr lang="en" sz="1100" b="0" i="0" u="none" strike="noStrike" cap="none" baseline="0">
                <a:solidFill>
                  <a:schemeClr val="dk1"/>
                </a:solidFill>
                <a:latin typeface="Trebuchet MS"/>
                <a:ea typeface="Trebuchet MS"/>
                <a:cs typeface="Trebuchet MS"/>
                <a:sym typeface="Trebuchet MS"/>
              </a:rPr>
              <a:t> controls hunger while a surplus of </a:t>
            </a:r>
            <a:r>
              <a:rPr lang="en" sz="1100" b="0" i="0" u="none" strike="noStrike" cap="none" baseline="0">
                <a:solidFill>
                  <a:srgbClr val="FF0000"/>
                </a:solidFill>
                <a:latin typeface="Trebuchet MS"/>
                <a:ea typeface="Trebuchet MS"/>
                <a:cs typeface="Trebuchet MS"/>
                <a:sym typeface="Trebuchet MS"/>
              </a:rPr>
              <a:t>GABA</a:t>
            </a:r>
            <a:r>
              <a:rPr lang="en" sz="1100" b="0" i="0" u="none" strike="noStrike" cap="none" baseline="0">
                <a:solidFill>
                  <a:schemeClr val="dk1"/>
                </a:solidFill>
                <a:latin typeface="Trebuchet MS"/>
                <a:ea typeface="Trebuchet MS"/>
                <a:cs typeface="Trebuchet MS"/>
                <a:sym typeface="Trebuchet MS"/>
              </a:rPr>
              <a:t> can lead to eating disorders.</a:t>
            </a:r>
          </a:p>
        </p:txBody>
      </p:sp>
      <p:pic>
        <p:nvPicPr>
          <p:cNvPr id="1625" name="Shape 1625"/>
          <p:cNvPicPr preferRelativeResize="0"/>
          <p:nvPr/>
        </p:nvPicPr>
        <p:blipFill rotWithShape="1">
          <a:blip r:embed="rId7">
            <a:alphaModFix/>
          </a:blip>
          <a:srcRect/>
          <a:stretch/>
        </p:blipFill>
        <p:spPr>
          <a:xfrm>
            <a:off x="758109" y="3771579"/>
            <a:ext cx="1355700" cy="1249799"/>
          </a:xfrm>
          <a:prstGeom prst="rect">
            <a:avLst/>
          </a:prstGeom>
          <a:noFill/>
          <a:ln>
            <a:noFill/>
          </a:ln>
        </p:spPr>
      </p:pic>
      <p:sp>
        <p:nvSpPr>
          <p:cNvPr id="1626" name="Shape 1626"/>
          <p:cNvSpPr/>
          <p:nvPr/>
        </p:nvSpPr>
        <p:spPr>
          <a:xfrm>
            <a:off x="5819216" y="231802"/>
            <a:ext cx="3148800" cy="1086599"/>
          </a:xfrm>
          <a:prstGeom prst="roundRect">
            <a:avLst>
              <a:gd name="adj" fmla="val 16667"/>
            </a:avLst>
          </a:prstGeom>
          <a:solidFill>
            <a:schemeClr val="accent3"/>
          </a:solidFill>
          <a:ln w="25400" cap="rnd" cmpd="sng">
            <a:solidFill>
              <a:schemeClr val="lt1"/>
            </a:solidFill>
            <a:prstDash val="solid"/>
            <a:round/>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baseline="0">
              <a:solidFill>
                <a:schemeClr val="dk1"/>
              </a:solidFill>
              <a:latin typeface="Trebuchet MS"/>
              <a:ea typeface="Trebuchet MS"/>
              <a:cs typeface="Trebuchet MS"/>
              <a:sym typeface="Trebuchet MS"/>
            </a:endParaRPr>
          </a:p>
        </p:txBody>
      </p:sp>
      <p:sp>
        <p:nvSpPr>
          <p:cNvPr id="1627" name="Shape 1627"/>
          <p:cNvSpPr txBox="1"/>
          <p:nvPr/>
        </p:nvSpPr>
        <p:spPr>
          <a:xfrm>
            <a:off x="5995266" y="278829"/>
            <a:ext cx="3322799" cy="9927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200" b="1" i="0" u="none" strike="noStrike" cap="none" baseline="0">
                <a:solidFill>
                  <a:schemeClr val="dk1"/>
                </a:solidFill>
                <a:latin typeface="Trebuchet MS"/>
                <a:ea typeface="Trebuchet MS"/>
                <a:cs typeface="Trebuchet MS"/>
                <a:sym typeface="Trebuchet MS"/>
              </a:rPr>
              <a:t>Functions:</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Offset/Balance excitatory messages</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Sleep</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Movement</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Involved in allergies</a:t>
            </a:r>
          </a:p>
        </p:txBody>
      </p:sp>
      <p:sp>
        <p:nvSpPr>
          <p:cNvPr id="1628" name="Shape 1628"/>
          <p:cNvSpPr/>
          <p:nvPr/>
        </p:nvSpPr>
        <p:spPr>
          <a:xfrm>
            <a:off x="6236824" y="1376051"/>
            <a:ext cx="2681999" cy="1615800"/>
          </a:xfrm>
          <a:prstGeom prst="roundRect">
            <a:avLst>
              <a:gd name="adj" fmla="val 16667"/>
            </a:avLst>
          </a:prstGeom>
          <a:solidFill>
            <a:schemeClr val="accent4"/>
          </a:solidFill>
          <a:ln w="19050" cap="rnd" cmpd="sng">
            <a:solidFill>
              <a:srgbClr val="A84A11"/>
            </a:solidFill>
            <a:prstDash val="solid"/>
            <a:round/>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baseline="0">
              <a:solidFill>
                <a:schemeClr val="lt1"/>
              </a:solidFill>
              <a:latin typeface="Trebuchet MS"/>
              <a:ea typeface="Trebuchet MS"/>
              <a:cs typeface="Trebuchet MS"/>
              <a:sym typeface="Trebuchet MS"/>
            </a:endParaRPr>
          </a:p>
        </p:txBody>
      </p:sp>
      <p:sp>
        <p:nvSpPr>
          <p:cNvPr id="1629" name="Shape 1629"/>
          <p:cNvSpPr txBox="1"/>
          <p:nvPr/>
        </p:nvSpPr>
        <p:spPr>
          <a:xfrm>
            <a:off x="6394460" y="1543833"/>
            <a:ext cx="2524499" cy="15695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dk1"/>
                </a:solidFill>
                <a:latin typeface="Trebuchet MS"/>
                <a:ea typeface="Trebuchet MS"/>
                <a:cs typeface="Trebuchet MS"/>
                <a:sym typeface="Trebuchet MS"/>
              </a:rPr>
              <a:t>Surplus:</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Sleep + Eating Disorders</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Anxiety</a:t>
            </a:r>
          </a:p>
          <a:p>
            <a:pPr marL="0" marR="0" lvl="0" indent="0" algn="l" rtl="0">
              <a:spcBef>
                <a:spcPts val="0"/>
              </a:spcBef>
              <a:buNone/>
            </a:pPr>
            <a:endParaRPr sz="1200" b="0" i="0" u="none" strike="noStrike" cap="none" baseline="0">
              <a:solidFill>
                <a:schemeClr val="dk1"/>
              </a:solidFill>
              <a:latin typeface="Trebuchet MS"/>
              <a:ea typeface="Trebuchet MS"/>
              <a:cs typeface="Trebuchet MS"/>
              <a:sym typeface="Trebuchet MS"/>
            </a:endParaRPr>
          </a:p>
          <a:p>
            <a:pPr marL="0" marR="0" lvl="0" indent="0" algn="l" rtl="0">
              <a:spcBef>
                <a:spcPts val="0"/>
              </a:spcBef>
              <a:buSzPct val="25000"/>
              <a:buNone/>
            </a:pPr>
            <a:r>
              <a:rPr lang="en" sz="1200" b="1" i="0" u="none" strike="noStrike" cap="none" baseline="0">
                <a:solidFill>
                  <a:schemeClr val="dk1"/>
                </a:solidFill>
                <a:latin typeface="Trebuchet MS"/>
                <a:ea typeface="Trebuchet MS"/>
                <a:cs typeface="Trebuchet MS"/>
                <a:sym typeface="Trebuchet MS"/>
              </a:rPr>
              <a:t>Deficit:</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Huntington’s disease </a:t>
            </a:r>
          </a:p>
          <a:p>
            <a:pPr marL="0" marR="0" lvl="0" indent="0" algn="l" rtl="0">
              <a:spcBef>
                <a:spcPts val="0"/>
              </a:spcBef>
              <a:buSzPct val="25000"/>
              <a:buNone/>
            </a:pPr>
            <a:r>
              <a:rPr lang="en" sz="1200" b="0" i="0" u="none" strike="noStrike" cap="none" baseline="0">
                <a:solidFill>
                  <a:schemeClr val="dk1"/>
                </a:solidFill>
                <a:latin typeface="Trebuchet MS"/>
                <a:ea typeface="Trebuchet MS"/>
                <a:cs typeface="Trebuchet MS"/>
                <a:sym typeface="Trebuchet MS"/>
              </a:rPr>
              <a:t>Epilepsy </a:t>
            </a:r>
          </a:p>
          <a:p>
            <a:pPr marL="0" marR="0" lvl="0" indent="0" algn="l" rtl="0">
              <a:spcBef>
                <a:spcPts val="0"/>
              </a:spcBef>
              <a:buNone/>
            </a:pPr>
            <a:endParaRPr sz="1200" b="0" i="0" u="none" strike="noStrike" cap="none" baseline="0">
              <a:solidFill>
                <a:schemeClr val="dk1"/>
              </a:solidFill>
              <a:latin typeface="Trebuchet MS"/>
              <a:ea typeface="Trebuchet MS"/>
              <a:cs typeface="Trebuchet MS"/>
              <a:sym typeface="Trebuchet MS"/>
            </a:endParaRPr>
          </a:p>
        </p:txBody>
      </p:sp>
      <p:pic>
        <p:nvPicPr>
          <p:cNvPr id="1630" name="Shape 1630"/>
          <p:cNvPicPr preferRelativeResize="0"/>
          <p:nvPr/>
        </p:nvPicPr>
        <p:blipFill rotWithShape="1">
          <a:blip r:embed="rId8">
            <a:alphaModFix/>
          </a:blip>
          <a:srcRect/>
          <a:stretch/>
        </p:blipFill>
        <p:spPr>
          <a:xfrm>
            <a:off x="7357414" y="3113494"/>
            <a:ext cx="1502699" cy="854999"/>
          </a:xfrm>
          <a:prstGeom prst="rect">
            <a:avLst/>
          </a:prstGeom>
          <a:noFill/>
          <a:ln>
            <a:noFill/>
          </a:ln>
        </p:spPr>
      </p:pic>
      <p:pic>
        <p:nvPicPr>
          <p:cNvPr id="1631" name="Shape 1631"/>
          <p:cNvPicPr preferRelativeResize="0"/>
          <p:nvPr/>
        </p:nvPicPr>
        <p:blipFill rotWithShape="1">
          <a:blip r:embed="rId9">
            <a:alphaModFix/>
          </a:blip>
          <a:srcRect/>
          <a:stretch/>
        </p:blipFill>
        <p:spPr>
          <a:xfrm>
            <a:off x="6622404" y="3885069"/>
            <a:ext cx="1910700" cy="1185900"/>
          </a:xfrm>
          <a:prstGeom prst="rect">
            <a:avLst/>
          </a:prstGeom>
          <a:noFill/>
          <a:ln>
            <a:noFill/>
          </a:ln>
        </p:spPr>
      </p:pic>
      <p:sp>
        <p:nvSpPr>
          <p:cNvPr id="1632" name="Shape 1632"/>
          <p:cNvSpPr txBox="1"/>
          <p:nvPr/>
        </p:nvSpPr>
        <p:spPr>
          <a:xfrm>
            <a:off x="8541243" y="4911925"/>
            <a:ext cx="1027799" cy="1847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800" b="0" i="0" u="none" strike="noStrike" cap="none" baseline="0">
                <a:solidFill>
                  <a:schemeClr val="dk1"/>
                </a:solidFill>
                <a:latin typeface="Trebuchet MS"/>
                <a:ea typeface="Trebuchet MS"/>
                <a:cs typeface="Trebuchet MS"/>
                <a:sym typeface="Trebuchet MS"/>
              </a:rPr>
              <a:t>Agata Caluj</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35893" y="526616"/>
            <a:ext cx="8272200" cy="760500"/>
          </a:xfrm>
          <a:prstGeom prst="rect">
            <a:avLst/>
          </a:prstGeom>
          <a:noFill/>
          <a:ln>
            <a:noFill/>
          </a:ln>
        </p:spPr>
        <p:txBody>
          <a:bodyPr lIns="68575" tIns="34275" rIns="68575" bIns="34275" anchor="b" anchorCtr="0">
            <a:noAutofit/>
          </a:bodyPr>
          <a:lstStyle/>
          <a:p>
            <a:pPr marL="0" marR="0" lvl="0" indent="0" algn="l" rtl="0">
              <a:spcBef>
                <a:spcPts val="0"/>
              </a:spcBef>
              <a:buClr>
                <a:schemeClr val="lt1"/>
              </a:buClr>
              <a:buSzPct val="25000"/>
              <a:buFont typeface="Cabin"/>
              <a:buNone/>
            </a:pPr>
            <a:r>
              <a:rPr lang="en" sz="2100" b="0" i="0" u="none" strike="noStrike" cap="none" baseline="0" dirty="0">
                <a:solidFill>
                  <a:schemeClr val="lt1"/>
                </a:solidFill>
                <a:latin typeface="Cabin"/>
                <a:ea typeface="Cabin"/>
                <a:cs typeface="Cabin"/>
                <a:sym typeface="Cabin"/>
              </a:rPr>
              <a:t>BRAIN STEM TEACHERS, GALUSHALAR FORMATION</a:t>
            </a:r>
          </a:p>
        </p:txBody>
      </p:sp>
      <p:sp>
        <p:nvSpPr>
          <p:cNvPr id="243" name="Shape 243"/>
          <p:cNvSpPr txBox="1"/>
          <p:nvPr/>
        </p:nvSpPr>
        <p:spPr>
          <a:xfrm>
            <a:off x="0" y="1449531"/>
            <a:ext cx="9144000" cy="484799"/>
          </a:xfrm>
          <a:prstGeom prst="rect">
            <a:avLst/>
          </a:prstGeom>
          <a:noFill/>
          <a:ln>
            <a:noFill/>
          </a:ln>
        </p:spPr>
        <p:txBody>
          <a:bodyPr lIns="68575" tIns="34275" rIns="68575" bIns="34275" anchor="t" anchorCtr="0">
            <a:noAutofit/>
          </a:bodyPr>
          <a:lstStyle/>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Mr. Galusha is the Weymouth High School teacher that most represents the reticular formation in the brain stem. </a:t>
            </a:r>
          </a:p>
          <a:p>
            <a:pPr marL="215900" marR="0" lvl="0" indent="-127000" algn="l" rtl="0">
              <a:spcBef>
                <a:spcPts val="0"/>
              </a:spcBef>
              <a:buClr>
                <a:schemeClr val="dk1"/>
              </a:buClr>
              <a:buFont typeface="Arial"/>
              <a:buNone/>
            </a:pPr>
            <a:endParaRPr sz="1400" b="0" i="0" u="none" strike="noStrike" cap="none" baseline="0" dirty="0">
              <a:solidFill>
                <a:schemeClr val="dk1"/>
              </a:solidFill>
              <a:latin typeface="Cabin"/>
              <a:ea typeface="Cabin"/>
              <a:cs typeface="Cabin"/>
              <a:sym typeface="Cabin"/>
            </a:endParaRPr>
          </a:p>
        </p:txBody>
      </p:sp>
      <p:sp>
        <p:nvSpPr>
          <p:cNvPr id="244" name="Shape 244"/>
          <p:cNvSpPr txBox="1"/>
          <p:nvPr/>
        </p:nvSpPr>
        <p:spPr>
          <a:xfrm>
            <a:off x="4933083" y="1691905"/>
            <a:ext cx="3397799" cy="13158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dirty="0">
                <a:solidFill>
                  <a:schemeClr val="dk1"/>
                </a:solidFill>
                <a:latin typeface="Cabin"/>
                <a:ea typeface="Cabin"/>
                <a:cs typeface="Cabin"/>
                <a:sym typeface="Cabin"/>
              </a:rPr>
              <a:t>Functions:</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Wake up</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Arousal</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Looks for important neural signals to be paid attention to for further processing</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Cocktail Party Effect</a:t>
            </a:r>
          </a:p>
        </p:txBody>
      </p:sp>
      <p:sp>
        <p:nvSpPr>
          <p:cNvPr id="245" name="Shape 245"/>
          <p:cNvSpPr txBox="1"/>
          <p:nvPr/>
        </p:nvSpPr>
        <p:spPr>
          <a:xfrm>
            <a:off x="327313" y="1691905"/>
            <a:ext cx="4356300" cy="21698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dirty="0">
                <a:solidFill>
                  <a:schemeClr val="dk1"/>
                </a:solidFill>
                <a:latin typeface="Cabin"/>
                <a:ea typeface="Cabin"/>
                <a:cs typeface="Cabin"/>
                <a:sym typeface="Cabin"/>
              </a:rPr>
              <a:t>Galushalar Formation:</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Teacher of AP psychology period 3 which wakes up the students in his class.</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By keeping the information being taught interesting allows the students to pay more attention. </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Uses our body language on feedback to know when to make things more interesting.</a:t>
            </a:r>
          </a:p>
          <a:p>
            <a:pPr marL="215900" marR="0" lvl="0" indent="-215900" algn="l" rtl="0">
              <a:spcBef>
                <a:spcPts val="0"/>
              </a:spcBef>
              <a:buClr>
                <a:schemeClr val="dk1"/>
              </a:buClr>
              <a:buSzPct val="100000"/>
              <a:buFont typeface="Arial"/>
              <a:buChar char="•"/>
            </a:pPr>
            <a:r>
              <a:rPr lang="en" sz="1400" b="0" i="0" u="none" strike="noStrike" cap="none" baseline="0" dirty="0">
                <a:solidFill>
                  <a:schemeClr val="dk1"/>
                </a:solidFill>
                <a:latin typeface="Cabin"/>
                <a:ea typeface="Cabin"/>
                <a:cs typeface="Cabin"/>
                <a:sym typeface="Cabin"/>
              </a:rPr>
              <a:t>Example: Knows how to keep Paige focused and on topic, key word “Focus”.</a:t>
            </a:r>
          </a:p>
          <a:p>
            <a:pPr marL="0" marR="0" lvl="0" indent="0" algn="l" rtl="0">
              <a:spcBef>
                <a:spcPts val="0"/>
              </a:spcBef>
              <a:buNone/>
            </a:pPr>
            <a:endParaRPr sz="800" b="0" i="0" u="none" strike="noStrike" cap="none" baseline="0" dirty="0">
              <a:solidFill>
                <a:schemeClr val="dk1"/>
              </a:solidFill>
              <a:latin typeface="Cabin"/>
              <a:ea typeface="Cabin"/>
              <a:cs typeface="Cabin"/>
              <a:sym typeface="Cabin"/>
            </a:endParaRPr>
          </a:p>
          <a:p>
            <a:pPr marL="0" marR="0" lvl="0" indent="0" algn="l" rtl="0">
              <a:spcBef>
                <a:spcPts val="0"/>
              </a:spcBef>
              <a:buSzPct val="25000"/>
              <a:buNone/>
            </a:pPr>
            <a:r>
              <a:rPr lang="en" sz="800" b="0" i="0" u="none" strike="noStrike" cap="none" baseline="0" dirty="0">
                <a:solidFill>
                  <a:schemeClr val="dk1"/>
                </a:solidFill>
                <a:latin typeface="Cabin"/>
                <a:ea typeface="Cabin"/>
                <a:cs typeface="Cabin"/>
                <a:sym typeface="Cabin"/>
              </a:rPr>
              <a:t>This picture represents the happy and awakened students in Galusha’s Psychology class☺</a:t>
            </a:r>
          </a:p>
        </p:txBody>
      </p:sp>
      <p:pic>
        <p:nvPicPr>
          <p:cNvPr id="246" name="Shape 246"/>
          <p:cNvPicPr preferRelativeResize="0"/>
          <p:nvPr/>
        </p:nvPicPr>
        <p:blipFill rotWithShape="1">
          <a:blip r:embed="rId3">
            <a:alphaModFix/>
          </a:blip>
          <a:srcRect/>
          <a:stretch/>
        </p:blipFill>
        <p:spPr>
          <a:xfrm>
            <a:off x="7092552" y="3142276"/>
            <a:ext cx="1409700" cy="1879800"/>
          </a:xfrm>
          <a:prstGeom prst="rect">
            <a:avLst/>
          </a:prstGeom>
          <a:noFill/>
          <a:ln>
            <a:noFill/>
          </a:ln>
        </p:spPr>
      </p:pic>
      <p:pic>
        <p:nvPicPr>
          <p:cNvPr id="247" name="Shape 247"/>
          <p:cNvPicPr preferRelativeResize="0"/>
          <p:nvPr/>
        </p:nvPicPr>
        <p:blipFill rotWithShape="1">
          <a:blip r:embed="rId4">
            <a:alphaModFix/>
          </a:blip>
          <a:srcRect/>
          <a:stretch/>
        </p:blipFill>
        <p:spPr>
          <a:xfrm>
            <a:off x="327313" y="3919100"/>
            <a:ext cx="3788699" cy="1212000"/>
          </a:xfrm>
          <a:prstGeom prst="rect">
            <a:avLst/>
          </a:prstGeom>
          <a:noFill/>
          <a:ln>
            <a:noFill/>
          </a:ln>
        </p:spPr>
      </p:pic>
      <p:pic>
        <p:nvPicPr>
          <p:cNvPr id="248" name="Shape 248"/>
          <p:cNvPicPr preferRelativeResize="0"/>
          <p:nvPr/>
        </p:nvPicPr>
        <p:blipFill rotWithShape="1">
          <a:blip r:embed="rId5">
            <a:alphaModFix/>
          </a:blip>
          <a:srcRect/>
          <a:stretch/>
        </p:blipFill>
        <p:spPr>
          <a:xfrm>
            <a:off x="5524067" y="3007650"/>
            <a:ext cx="1175999" cy="1175999"/>
          </a:xfrm>
          <a:prstGeom prst="rect">
            <a:avLst/>
          </a:prstGeom>
          <a:noFill/>
          <a:ln>
            <a:noFill/>
          </a:ln>
        </p:spPr>
      </p:pic>
      <p:pic>
        <p:nvPicPr>
          <p:cNvPr id="249" name="Shape 249"/>
          <p:cNvPicPr preferRelativeResize="0"/>
          <p:nvPr/>
        </p:nvPicPr>
        <p:blipFill rotWithShape="1">
          <a:blip r:embed="rId6">
            <a:alphaModFix/>
          </a:blip>
          <a:srcRect/>
          <a:stretch/>
        </p:blipFill>
        <p:spPr>
          <a:xfrm>
            <a:off x="4162533" y="3999500"/>
            <a:ext cx="1730099" cy="10512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0" y="0"/>
            <a:ext cx="6157500" cy="655200"/>
          </a:xfrm>
          <a:prstGeom prst="rect">
            <a:avLst/>
          </a:prstGeom>
          <a:solidFill>
            <a:schemeClr val="lt2"/>
          </a:solidFill>
          <a:ln w="9525" cap="flat" cmpd="sng">
            <a:solidFill>
              <a:schemeClr val="lt2"/>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hewy"/>
              <a:buNone/>
            </a:pPr>
            <a:r>
              <a:rPr lang="en" sz="4400" b="0" i="0" u="none" strike="noStrike" cap="none" baseline="0">
                <a:solidFill>
                  <a:srgbClr val="85200C"/>
                </a:solidFill>
                <a:latin typeface="Chewy"/>
                <a:ea typeface="Chewy"/>
                <a:cs typeface="Chewy"/>
                <a:sym typeface="Chewy"/>
              </a:rPr>
              <a:t>South ShMEDULLA Hospital</a:t>
            </a:r>
          </a:p>
          <a:p>
            <a:pPr marL="0" marR="0" lvl="0" indent="0" algn="l" rtl="0">
              <a:lnSpc>
                <a:spcPct val="100000"/>
              </a:lnSpc>
              <a:spcBef>
                <a:spcPts val="0"/>
              </a:spcBef>
              <a:spcAft>
                <a:spcPts val="0"/>
              </a:spcAft>
              <a:buClr>
                <a:schemeClr val="dk1"/>
              </a:buClr>
              <a:buSzPct val="25000"/>
              <a:buFont typeface="Arial"/>
              <a:buNone/>
            </a:pPr>
            <a:r>
              <a:rPr lang="en" sz="2000" b="0" i="0" u="none" strike="noStrike" cap="none" baseline="0">
                <a:solidFill>
                  <a:schemeClr val="dk1"/>
                </a:solidFill>
                <a:latin typeface="Arial"/>
                <a:ea typeface="Arial"/>
                <a:cs typeface="Arial"/>
                <a:sym typeface="Arial"/>
              </a:rPr>
              <a:t>(Aka: South Shore Hospital)</a:t>
            </a:r>
            <a:r>
              <a:rPr lang="en" sz="2800" b="0" i="0" u="none" strike="noStrike" cap="none" baseline="0">
                <a:solidFill>
                  <a:schemeClr val="dk1"/>
                </a:solidFill>
                <a:latin typeface="Arial"/>
                <a:ea typeface="Arial"/>
                <a:cs typeface="Arial"/>
                <a:sym typeface="Arial"/>
              </a:rPr>
              <a:t> </a:t>
            </a:r>
          </a:p>
        </p:txBody>
      </p:sp>
      <p:sp>
        <p:nvSpPr>
          <p:cNvPr id="300" name="Shape 300"/>
          <p:cNvSpPr txBox="1">
            <a:spLocks noGrp="1"/>
          </p:cNvSpPr>
          <p:nvPr>
            <p:ph type="body" idx="1"/>
          </p:nvPr>
        </p:nvSpPr>
        <p:spPr>
          <a:xfrm>
            <a:off x="25" y="1385025"/>
            <a:ext cx="3105299" cy="29871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1600"/>
              </a:spcAft>
              <a:buClr>
                <a:schemeClr val="dk2"/>
              </a:buClr>
              <a:buSzPct val="25000"/>
              <a:buFont typeface="Arial"/>
              <a:buNone/>
            </a:pPr>
            <a:r>
              <a:rPr lang="en" sz="1800" b="0" i="0" u="none" strike="noStrike" cap="none" baseline="0">
                <a:solidFill>
                  <a:srgbClr val="000000"/>
                </a:solidFill>
                <a:latin typeface="Arial"/>
                <a:ea typeface="Arial"/>
                <a:cs typeface="Arial"/>
                <a:sym typeface="Arial"/>
              </a:rPr>
              <a:t>The </a:t>
            </a:r>
            <a:r>
              <a:rPr lang="en" sz="1800" b="1" i="0" u="none" strike="noStrike" cap="none" baseline="0">
                <a:solidFill>
                  <a:srgbClr val="000000"/>
                </a:solidFill>
                <a:latin typeface="Arial"/>
                <a:ea typeface="Arial"/>
                <a:cs typeface="Arial"/>
                <a:sym typeface="Arial"/>
              </a:rPr>
              <a:t>medulla</a:t>
            </a:r>
            <a:r>
              <a:rPr lang="en" sz="1800" b="0" i="0" u="none" strike="noStrike" cap="none" baseline="0">
                <a:solidFill>
                  <a:srgbClr val="000000"/>
                </a:solidFill>
                <a:latin typeface="Arial"/>
                <a:ea typeface="Arial"/>
                <a:cs typeface="Arial"/>
                <a:sym typeface="Arial"/>
              </a:rPr>
              <a:t> is a part of the brainstem that controls survival functions. This includes </a:t>
            </a:r>
            <a:r>
              <a:rPr lang="en" sz="1800" b="1" i="0" u="none" strike="noStrike" cap="none" baseline="0">
                <a:solidFill>
                  <a:srgbClr val="000000"/>
                </a:solidFill>
                <a:latin typeface="Arial"/>
                <a:ea typeface="Arial"/>
                <a:cs typeface="Arial"/>
                <a:sym typeface="Arial"/>
              </a:rPr>
              <a:t>breathing</a:t>
            </a:r>
            <a:r>
              <a:rPr lang="en" sz="1800" b="0" i="0" u="none" strike="noStrike" cap="none" baseline="0">
                <a:solidFill>
                  <a:srgbClr val="000000"/>
                </a:solidFill>
                <a:latin typeface="Arial"/>
                <a:ea typeface="Arial"/>
                <a:cs typeface="Arial"/>
                <a:sym typeface="Arial"/>
              </a:rPr>
              <a:t>, </a:t>
            </a:r>
            <a:r>
              <a:rPr lang="en" sz="1800" b="1" i="0" u="none" strike="noStrike" cap="none" baseline="0">
                <a:solidFill>
                  <a:srgbClr val="000000"/>
                </a:solidFill>
                <a:latin typeface="Arial"/>
                <a:ea typeface="Arial"/>
                <a:cs typeface="Arial"/>
                <a:sym typeface="Arial"/>
              </a:rPr>
              <a:t>blood pressure, heart rate, blinking,</a:t>
            </a:r>
            <a:r>
              <a:rPr lang="en" sz="1800" b="0" i="0" u="none" strike="noStrike" cap="none" baseline="0">
                <a:solidFill>
                  <a:srgbClr val="000000"/>
                </a:solidFill>
                <a:latin typeface="Arial"/>
                <a:ea typeface="Arial"/>
                <a:cs typeface="Arial"/>
                <a:sym typeface="Arial"/>
              </a:rPr>
              <a:t> and </a:t>
            </a:r>
            <a:r>
              <a:rPr lang="en" sz="1800" b="1" i="0" u="none" strike="noStrike" cap="none" baseline="0">
                <a:solidFill>
                  <a:srgbClr val="000000"/>
                </a:solidFill>
                <a:latin typeface="Arial"/>
                <a:ea typeface="Arial"/>
                <a:cs typeface="Arial"/>
                <a:sym typeface="Arial"/>
              </a:rPr>
              <a:t>barfing</a:t>
            </a:r>
            <a:r>
              <a:rPr lang="en" sz="1800" b="0" i="0" u="none" strike="noStrike" cap="none" baseline="0">
                <a:solidFill>
                  <a:srgbClr val="000000"/>
                </a:solidFill>
                <a:latin typeface="Arial"/>
                <a:ea typeface="Arial"/>
                <a:cs typeface="Arial"/>
                <a:sym typeface="Arial"/>
              </a:rPr>
              <a:t>.</a:t>
            </a:r>
            <a:r>
              <a:rPr lang="en" sz="1800" b="0" i="0" u="none" strike="noStrike" cap="none" baseline="0">
                <a:solidFill>
                  <a:schemeClr val="dk2"/>
                </a:solidFill>
                <a:latin typeface="Arial"/>
                <a:ea typeface="Arial"/>
                <a:cs typeface="Arial"/>
                <a:sym typeface="Arial"/>
              </a:rPr>
              <a:t> </a:t>
            </a:r>
          </a:p>
        </p:txBody>
      </p:sp>
      <p:pic>
        <p:nvPicPr>
          <p:cNvPr id="301" name="Shape 301"/>
          <p:cNvPicPr preferRelativeResize="0"/>
          <p:nvPr/>
        </p:nvPicPr>
        <p:blipFill rotWithShape="1">
          <a:blip r:embed="rId3">
            <a:alphaModFix/>
          </a:blip>
          <a:srcRect/>
          <a:stretch/>
        </p:blipFill>
        <p:spPr>
          <a:xfrm>
            <a:off x="6034962" y="0"/>
            <a:ext cx="2121599" cy="2151599"/>
          </a:xfrm>
          <a:prstGeom prst="rect">
            <a:avLst/>
          </a:prstGeom>
          <a:noFill/>
          <a:ln>
            <a:noFill/>
          </a:ln>
        </p:spPr>
      </p:pic>
      <p:sp>
        <p:nvSpPr>
          <p:cNvPr id="302" name="Shape 302"/>
          <p:cNvSpPr txBox="1"/>
          <p:nvPr/>
        </p:nvSpPr>
        <p:spPr>
          <a:xfrm>
            <a:off x="5493650" y="3333500"/>
            <a:ext cx="3582600" cy="140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03" name="Shape 303"/>
          <p:cNvSpPr txBox="1"/>
          <p:nvPr/>
        </p:nvSpPr>
        <p:spPr>
          <a:xfrm>
            <a:off x="5732300" y="2769575"/>
            <a:ext cx="3105299" cy="2312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500" b="0" i="0" u="none" strike="noStrike" cap="none" baseline="0">
                <a:solidFill>
                  <a:srgbClr val="000000"/>
                </a:solidFill>
                <a:latin typeface="Arial"/>
                <a:ea typeface="Arial"/>
                <a:cs typeface="Arial"/>
                <a:sym typeface="Arial"/>
              </a:rPr>
              <a:t>South Sh</a:t>
            </a:r>
            <a:r>
              <a:rPr lang="en" sz="1500" b="1" i="0" u="none" strike="noStrike" cap="none" baseline="0">
                <a:solidFill>
                  <a:srgbClr val="000000"/>
                </a:solidFill>
                <a:latin typeface="Arial"/>
                <a:ea typeface="Arial"/>
                <a:cs typeface="Arial"/>
                <a:sym typeface="Arial"/>
              </a:rPr>
              <a:t>medulla</a:t>
            </a:r>
            <a:r>
              <a:rPr lang="en" sz="1500" b="0" i="0" u="none" strike="noStrike" cap="none" baseline="0">
                <a:solidFill>
                  <a:srgbClr val="000000"/>
                </a:solidFill>
                <a:latin typeface="Arial"/>
                <a:ea typeface="Arial"/>
                <a:cs typeface="Arial"/>
                <a:sym typeface="Arial"/>
              </a:rPr>
              <a:t> Hospital is your local hospital in South Weymouth. Here you’ll find a variety of patients that are to be treated for their difficulties </a:t>
            </a:r>
            <a:r>
              <a:rPr lang="en" sz="1500" b="1" i="0" u="none" strike="noStrike" cap="none" baseline="0">
                <a:solidFill>
                  <a:srgbClr val="000000"/>
                </a:solidFill>
                <a:latin typeface="Arial"/>
                <a:ea typeface="Arial"/>
                <a:cs typeface="Arial"/>
                <a:sym typeface="Arial"/>
              </a:rPr>
              <a:t>breathing</a:t>
            </a:r>
            <a:r>
              <a:rPr lang="en" sz="1500" b="0" i="0" u="none" strike="noStrike" cap="none" baseline="0">
                <a:solidFill>
                  <a:srgbClr val="000000"/>
                </a:solidFill>
                <a:latin typeface="Arial"/>
                <a:ea typeface="Arial"/>
                <a:cs typeface="Arial"/>
                <a:sym typeface="Arial"/>
              </a:rPr>
              <a:t> and maybe suffering from a stroke due to high </a:t>
            </a:r>
            <a:r>
              <a:rPr lang="en" sz="1500" b="1" i="0" u="none" strike="noStrike" cap="none" baseline="0">
                <a:solidFill>
                  <a:srgbClr val="000000"/>
                </a:solidFill>
                <a:latin typeface="Arial"/>
                <a:ea typeface="Arial"/>
                <a:cs typeface="Arial"/>
                <a:sym typeface="Arial"/>
              </a:rPr>
              <a:t>blood pressure</a:t>
            </a:r>
            <a:r>
              <a:rPr lang="en" sz="1500" b="0" i="0" u="none" strike="noStrike" cap="none" baseline="0">
                <a:solidFill>
                  <a:srgbClr val="000000"/>
                </a:solidFill>
                <a:latin typeface="Arial"/>
                <a:ea typeface="Arial"/>
                <a:cs typeface="Arial"/>
                <a:sym typeface="Arial"/>
              </a:rPr>
              <a:t>. Don’t miss out on the sick </a:t>
            </a:r>
            <a:r>
              <a:rPr lang="en" sz="1500" b="1" i="0" u="none" strike="noStrike" cap="none" baseline="0">
                <a:solidFill>
                  <a:srgbClr val="000000"/>
                </a:solidFill>
                <a:latin typeface="Arial"/>
                <a:ea typeface="Arial"/>
                <a:cs typeface="Arial"/>
                <a:sym typeface="Arial"/>
              </a:rPr>
              <a:t>barfing </a:t>
            </a:r>
            <a:r>
              <a:rPr lang="en" sz="1500" b="0" i="0" u="none" strike="noStrike" cap="none" baseline="0">
                <a:solidFill>
                  <a:srgbClr val="000000"/>
                </a:solidFill>
                <a:latin typeface="Arial"/>
                <a:ea typeface="Arial"/>
                <a:cs typeface="Arial"/>
                <a:sym typeface="Arial"/>
              </a:rPr>
              <a:t>patients and the girl who can’t </a:t>
            </a:r>
            <a:r>
              <a:rPr lang="en" sz="1500" b="1" i="0" u="none" strike="noStrike" cap="none" baseline="0">
                <a:solidFill>
                  <a:srgbClr val="000000"/>
                </a:solidFill>
                <a:latin typeface="Arial"/>
                <a:ea typeface="Arial"/>
                <a:cs typeface="Arial"/>
                <a:sym typeface="Arial"/>
              </a:rPr>
              <a:t>blink</a:t>
            </a:r>
            <a:r>
              <a:rPr lang="en" sz="1500" b="0" i="0" u="none" strike="noStrike" cap="none" baseline="0">
                <a:solidFill>
                  <a:srgbClr val="000000"/>
                </a:solidFill>
                <a:latin typeface="Arial"/>
                <a:ea typeface="Arial"/>
                <a:cs typeface="Arial"/>
                <a:sym typeface="Arial"/>
              </a:rPr>
              <a:t>!</a:t>
            </a:r>
          </a:p>
        </p:txBody>
      </p:sp>
      <p:pic>
        <p:nvPicPr>
          <p:cNvPr id="304" name="Shape 304"/>
          <p:cNvPicPr preferRelativeResize="0"/>
          <p:nvPr/>
        </p:nvPicPr>
        <p:blipFill rotWithShape="1">
          <a:blip r:embed="rId4">
            <a:alphaModFix/>
          </a:blip>
          <a:srcRect/>
          <a:stretch/>
        </p:blipFill>
        <p:spPr>
          <a:xfrm>
            <a:off x="2952836" y="1385025"/>
            <a:ext cx="2829000" cy="1581000"/>
          </a:xfrm>
          <a:prstGeom prst="rect">
            <a:avLst/>
          </a:prstGeom>
          <a:noFill/>
          <a:ln>
            <a:noFill/>
          </a:ln>
        </p:spPr>
      </p:pic>
      <p:pic>
        <p:nvPicPr>
          <p:cNvPr id="305" name="Shape 305"/>
          <p:cNvPicPr preferRelativeResize="0"/>
          <p:nvPr/>
        </p:nvPicPr>
        <p:blipFill rotWithShape="1">
          <a:blip r:embed="rId5">
            <a:alphaModFix/>
          </a:blip>
          <a:srcRect/>
          <a:stretch/>
        </p:blipFill>
        <p:spPr>
          <a:xfrm>
            <a:off x="0" y="3457575"/>
            <a:ext cx="2705100" cy="1685999"/>
          </a:xfrm>
          <a:prstGeom prst="rect">
            <a:avLst/>
          </a:prstGeom>
          <a:noFill/>
          <a:ln>
            <a:noFill/>
          </a:ln>
        </p:spPr>
      </p:pic>
      <p:cxnSp>
        <p:nvCxnSpPr>
          <p:cNvPr id="306" name="Shape 306"/>
          <p:cNvCxnSpPr/>
          <p:nvPr/>
        </p:nvCxnSpPr>
        <p:spPr>
          <a:xfrm rot="10800000">
            <a:off x="7678149" y="2040048"/>
            <a:ext cx="927300" cy="506999"/>
          </a:xfrm>
          <a:prstGeom prst="straightConnector1">
            <a:avLst/>
          </a:prstGeom>
          <a:noFill/>
          <a:ln w="38100" cap="flat" cmpd="sng">
            <a:solidFill>
              <a:srgbClr val="85200C"/>
            </a:solidFill>
            <a:prstDash val="solid"/>
            <a:round/>
            <a:headEnd type="none" w="med" len="med"/>
            <a:tailEnd type="triangle" w="lg" len="lg"/>
          </a:ln>
        </p:spPr>
      </p:cxnSp>
      <p:pic>
        <p:nvPicPr>
          <p:cNvPr id="307" name="Shape 307"/>
          <p:cNvPicPr preferRelativeResize="0"/>
          <p:nvPr/>
        </p:nvPicPr>
        <p:blipFill rotWithShape="1">
          <a:blip r:embed="rId6">
            <a:alphaModFix/>
          </a:blip>
          <a:srcRect/>
          <a:stretch/>
        </p:blipFill>
        <p:spPr>
          <a:xfrm>
            <a:off x="3170061" y="3695996"/>
            <a:ext cx="2258700" cy="7670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35893" y="526616"/>
            <a:ext cx="8272200" cy="760500"/>
          </a:xfrm>
          <a:prstGeom prst="rect">
            <a:avLst/>
          </a:prstGeom>
          <a:noFill/>
          <a:ln>
            <a:noFill/>
          </a:ln>
        </p:spPr>
        <p:txBody>
          <a:bodyPr lIns="68575" tIns="34275" rIns="68575" bIns="34275" anchor="b" anchorCtr="0">
            <a:noAutofit/>
          </a:bodyPr>
          <a:lstStyle/>
          <a:p>
            <a:pPr marL="0" marR="0" lvl="0" indent="0" algn="l" rtl="0">
              <a:spcBef>
                <a:spcPts val="0"/>
              </a:spcBef>
              <a:buClr>
                <a:schemeClr val="lt1"/>
              </a:buClr>
              <a:buSzPct val="25000"/>
              <a:buFont typeface="Cabin"/>
              <a:buNone/>
            </a:pPr>
            <a:r>
              <a:rPr lang="en" sz="2100" b="0" i="0" u="none" strike="noStrike" cap="none" baseline="0">
                <a:solidFill>
                  <a:schemeClr val="lt1"/>
                </a:solidFill>
                <a:latin typeface="Cabin"/>
                <a:ea typeface="Cabin"/>
                <a:cs typeface="Cabin"/>
                <a:sym typeface="Cabin"/>
              </a:rPr>
              <a:t>BRAIN STEM TEACHERS, YOUR DAILY THALAMUSMENT</a:t>
            </a:r>
          </a:p>
        </p:txBody>
      </p:sp>
      <p:sp>
        <p:nvSpPr>
          <p:cNvPr id="313" name="Shape 313"/>
          <p:cNvSpPr txBox="1"/>
          <p:nvPr/>
        </p:nvSpPr>
        <p:spPr>
          <a:xfrm>
            <a:off x="319520" y="1379393"/>
            <a:ext cx="8502300" cy="484799"/>
          </a:xfrm>
          <a:prstGeom prst="rect">
            <a:avLst/>
          </a:prstGeom>
          <a:noFill/>
          <a:ln>
            <a:noFill/>
          </a:ln>
        </p:spPr>
        <p:txBody>
          <a:bodyPr lIns="68575" tIns="34275" rIns="68575" bIns="34275" anchor="t" anchorCtr="0">
            <a:noAutofit/>
          </a:bodyPr>
          <a:lstStyle/>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The morning announcement lady (who’s name remains unknown) is  the Weymouth High School Staff representation of the thalamus.</a:t>
            </a:r>
          </a:p>
        </p:txBody>
      </p:sp>
      <p:sp>
        <p:nvSpPr>
          <p:cNvPr id="314" name="Shape 314"/>
          <p:cNvSpPr txBox="1"/>
          <p:nvPr/>
        </p:nvSpPr>
        <p:spPr>
          <a:xfrm>
            <a:off x="319520" y="1864141"/>
            <a:ext cx="3920099" cy="1961999"/>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dk1"/>
                </a:solidFill>
                <a:latin typeface="Cabin"/>
                <a:ea typeface="Cabin"/>
                <a:cs typeface="Cabin"/>
                <a:sym typeface="Cabin"/>
              </a:rPr>
              <a:t>Your Daily Thalamusment:</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The Daily Thalamusement informs all parts of the brain (students) what their schedule for the day is.</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It also sends off each person and lets them know where they are to be going by the bells.</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The Daily Thalamusment in the morning allows the students to be in a conscious realization that they are in school.</a:t>
            </a:r>
          </a:p>
          <a:p>
            <a:pPr marL="0" marR="0" lvl="0" indent="0" algn="l" rtl="0">
              <a:spcBef>
                <a:spcPts val="0"/>
              </a:spcBef>
              <a:buNone/>
            </a:pPr>
            <a:endParaRPr sz="800" b="0" i="0" u="none" strike="noStrike" cap="none" baseline="0">
              <a:solidFill>
                <a:schemeClr val="dk1"/>
              </a:solidFill>
              <a:latin typeface="Cabin"/>
              <a:ea typeface="Cabin"/>
              <a:cs typeface="Cabin"/>
              <a:sym typeface="Cabin"/>
            </a:endParaRPr>
          </a:p>
          <a:p>
            <a:pPr marL="0" marR="0" lvl="0" indent="0" algn="l" rtl="0">
              <a:spcBef>
                <a:spcPts val="0"/>
              </a:spcBef>
              <a:buSzPct val="25000"/>
              <a:buNone/>
            </a:pPr>
            <a:r>
              <a:rPr lang="en" sz="800" b="0" i="0" u="none" strike="noStrike" cap="none" baseline="0">
                <a:solidFill>
                  <a:schemeClr val="dk1"/>
                </a:solidFill>
                <a:latin typeface="Cabin"/>
                <a:ea typeface="Cabin"/>
                <a:cs typeface="Cabin"/>
                <a:sym typeface="Cabin"/>
              </a:rPr>
              <a:t>This is how the students look when consciously realizing they are at school ☹</a:t>
            </a:r>
          </a:p>
        </p:txBody>
      </p:sp>
      <p:sp>
        <p:nvSpPr>
          <p:cNvPr id="315" name="Shape 315"/>
          <p:cNvSpPr txBox="1"/>
          <p:nvPr/>
        </p:nvSpPr>
        <p:spPr>
          <a:xfrm>
            <a:off x="5057775" y="1864141"/>
            <a:ext cx="3483600" cy="13158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baseline="0">
                <a:solidFill>
                  <a:schemeClr val="dk1"/>
                </a:solidFill>
                <a:latin typeface="Cabin"/>
                <a:ea typeface="Cabin"/>
                <a:cs typeface="Cabin"/>
                <a:sym typeface="Cabin"/>
              </a:rPr>
              <a:t>Functions:</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The mailman of the brain</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Sends information to where it needs to go in the brain</a:t>
            </a:r>
          </a:p>
          <a:p>
            <a:pPr marL="215900" marR="0" lvl="0" indent="-215900" algn="l" rtl="0">
              <a:spcBef>
                <a:spcPts val="0"/>
              </a:spcBef>
              <a:buClr>
                <a:schemeClr val="dk1"/>
              </a:buClr>
              <a:buSzPct val="100000"/>
              <a:buFont typeface="Arial"/>
              <a:buChar char="•"/>
            </a:pPr>
            <a:r>
              <a:rPr lang="en" sz="1400" b="0" i="0" u="none" strike="noStrike" cap="none" baseline="0">
                <a:solidFill>
                  <a:schemeClr val="dk1"/>
                </a:solidFill>
                <a:latin typeface="Cabin"/>
                <a:ea typeface="Cabin"/>
                <a:cs typeface="Cabin"/>
                <a:sym typeface="Cabin"/>
              </a:rPr>
              <a:t>Consciousness</a:t>
            </a:r>
          </a:p>
          <a:p>
            <a:pPr marL="215900" marR="0" lvl="0" indent="-127000" algn="l" rtl="0">
              <a:spcBef>
                <a:spcPts val="0"/>
              </a:spcBef>
              <a:buClr>
                <a:schemeClr val="dk1"/>
              </a:buClr>
              <a:buFont typeface="Arial"/>
              <a:buNone/>
            </a:pPr>
            <a:endParaRPr sz="1400" b="0" i="0" u="none" strike="noStrike" cap="none" baseline="0">
              <a:solidFill>
                <a:schemeClr val="dk1"/>
              </a:solidFill>
              <a:latin typeface="Cabin"/>
              <a:ea typeface="Cabin"/>
              <a:cs typeface="Cabin"/>
              <a:sym typeface="Cabin"/>
            </a:endParaRPr>
          </a:p>
        </p:txBody>
      </p:sp>
      <p:pic>
        <p:nvPicPr>
          <p:cNvPr id="316" name="Shape 316"/>
          <p:cNvPicPr preferRelativeResize="0"/>
          <p:nvPr/>
        </p:nvPicPr>
        <p:blipFill rotWithShape="1">
          <a:blip r:embed="rId3">
            <a:alphaModFix/>
          </a:blip>
          <a:srcRect/>
          <a:stretch/>
        </p:blipFill>
        <p:spPr>
          <a:xfrm>
            <a:off x="632462" y="4098733"/>
            <a:ext cx="1647107" cy="896177"/>
          </a:xfrm>
          <a:prstGeom prst="rect">
            <a:avLst/>
          </a:prstGeom>
          <a:noFill/>
          <a:ln>
            <a:noFill/>
          </a:ln>
        </p:spPr>
      </p:pic>
      <p:pic>
        <p:nvPicPr>
          <p:cNvPr id="317" name="Shape 317"/>
          <p:cNvPicPr preferRelativeResize="0"/>
          <p:nvPr/>
        </p:nvPicPr>
        <p:blipFill rotWithShape="1">
          <a:blip r:embed="rId4">
            <a:alphaModFix/>
          </a:blip>
          <a:srcRect l="329" r="-330" b="25149"/>
          <a:stretch/>
        </p:blipFill>
        <p:spPr>
          <a:xfrm>
            <a:off x="6480030" y="2657610"/>
            <a:ext cx="2341800" cy="2337300"/>
          </a:xfrm>
          <a:prstGeom prst="rect">
            <a:avLst/>
          </a:prstGeom>
          <a:noFill/>
          <a:ln>
            <a:noFill/>
          </a:ln>
        </p:spPr>
      </p:pic>
      <p:pic>
        <p:nvPicPr>
          <p:cNvPr id="318" name="Shape 318"/>
          <p:cNvPicPr preferRelativeResize="0"/>
          <p:nvPr/>
        </p:nvPicPr>
        <p:blipFill rotWithShape="1">
          <a:blip r:embed="rId5">
            <a:alphaModFix/>
          </a:blip>
          <a:srcRect/>
          <a:stretch/>
        </p:blipFill>
        <p:spPr>
          <a:xfrm>
            <a:off x="4773066" y="3022523"/>
            <a:ext cx="1692300" cy="1692300"/>
          </a:xfrm>
          <a:prstGeom prst="rect">
            <a:avLst/>
          </a:prstGeom>
          <a:noFill/>
          <a:ln>
            <a:noFill/>
          </a:ln>
        </p:spPr>
      </p:pic>
      <p:pic>
        <p:nvPicPr>
          <p:cNvPr id="319" name="Shape 319"/>
          <p:cNvPicPr preferRelativeResize="0"/>
          <p:nvPr/>
        </p:nvPicPr>
        <p:blipFill rotWithShape="1">
          <a:blip r:embed="rId6">
            <a:alphaModFix/>
          </a:blip>
          <a:srcRect/>
          <a:stretch/>
        </p:blipFill>
        <p:spPr>
          <a:xfrm>
            <a:off x="3507125" y="3670273"/>
            <a:ext cx="1493999" cy="115410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ctrTitle"/>
          </p:nvPr>
        </p:nvSpPr>
        <p:spPr>
          <a:xfrm>
            <a:off x="-177750" y="258858"/>
            <a:ext cx="5565000" cy="899400"/>
          </a:xfrm>
          <a:prstGeom prst="rect">
            <a:avLst/>
          </a:prstGeom>
          <a:ln>
            <a:noFill/>
          </a:ln>
        </p:spPr>
        <p:txBody>
          <a:bodyPr lIns="91425" tIns="91425" rIns="91425" bIns="91425" anchor="b" anchorCtr="0">
            <a:noAutofit/>
          </a:bodyPr>
          <a:lstStyle/>
          <a:p>
            <a:pPr lvl="0" rtl="0">
              <a:spcBef>
                <a:spcPts val="0"/>
              </a:spcBef>
              <a:buNone/>
            </a:pPr>
            <a:r>
              <a:rPr lang="en">
                <a:latin typeface="Pacifico"/>
                <a:ea typeface="Pacifico"/>
                <a:cs typeface="Pacifico"/>
                <a:sym typeface="Pacifico"/>
              </a:rPr>
              <a:t>Squatabellum</a:t>
            </a:r>
          </a:p>
        </p:txBody>
      </p:sp>
      <p:sp>
        <p:nvSpPr>
          <p:cNvPr id="400" name="Shape 400"/>
          <p:cNvSpPr txBox="1">
            <a:spLocks noGrp="1"/>
          </p:cNvSpPr>
          <p:nvPr>
            <p:ph type="subTitle" idx="1"/>
          </p:nvPr>
        </p:nvSpPr>
        <p:spPr>
          <a:xfrm>
            <a:off x="2268500" y="833227"/>
            <a:ext cx="3223799" cy="674999"/>
          </a:xfrm>
          <a:prstGeom prst="rect">
            <a:avLst/>
          </a:prstGeom>
        </p:spPr>
        <p:txBody>
          <a:bodyPr lIns="91425" tIns="91425" rIns="91425" bIns="91425" anchor="t" anchorCtr="0">
            <a:noAutofit/>
          </a:bodyPr>
          <a:lstStyle/>
          <a:p>
            <a:pPr lvl="0" rtl="0">
              <a:spcBef>
                <a:spcPts val="0"/>
              </a:spcBef>
              <a:buNone/>
            </a:pPr>
            <a:r>
              <a:rPr lang="en">
                <a:latin typeface="Questrial"/>
                <a:ea typeface="Questrial"/>
                <a:cs typeface="Questrial"/>
                <a:sym typeface="Questrial"/>
              </a:rPr>
              <a:t>aka the Cerebellum</a:t>
            </a:r>
          </a:p>
        </p:txBody>
      </p:sp>
      <p:pic>
        <p:nvPicPr>
          <p:cNvPr id="401" name="Shape 401"/>
          <p:cNvPicPr preferRelativeResize="0"/>
          <p:nvPr/>
        </p:nvPicPr>
        <p:blipFill>
          <a:blip r:embed="rId3">
            <a:alphaModFix/>
          </a:blip>
          <a:stretch>
            <a:fillRect/>
          </a:stretch>
        </p:blipFill>
        <p:spPr>
          <a:xfrm>
            <a:off x="998846" y="3562350"/>
            <a:ext cx="2294157" cy="1581149"/>
          </a:xfrm>
          <a:prstGeom prst="rect">
            <a:avLst/>
          </a:prstGeom>
          <a:noFill/>
          <a:ln>
            <a:noFill/>
          </a:ln>
        </p:spPr>
      </p:pic>
      <p:pic>
        <p:nvPicPr>
          <p:cNvPr id="402" name="Shape 402"/>
          <p:cNvPicPr preferRelativeResize="0"/>
          <p:nvPr/>
        </p:nvPicPr>
        <p:blipFill>
          <a:blip r:embed="rId4">
            <a:alphaModFix/>
          </a:blip>
          <a:stretch>
            <a:fillRect/>
          </a:stretch>
        </p:blipFill>
        <p:spPr>
          <a:xfrm>
            <a:off x="5582362" y="393937"/>
            <a:ext cx="2417849" cy="2041130"/>
          </a:xfrm>
          <a:prstGeom prst="rect">
            <a:avLst/>
          </a:prstGeom>
          <a:noFill/>
          <a:ln>
            <a:noFill/>
          </a:ln>
        </p:spPr>
      </p:pic>
      <p:sp>
        <p:nvSpPr>
          <p:cNvPr id="403" name="Shape 403"/>
          <p:cNvSpPr txBox="1"/>
          <p:nvPr/>
        </p:nvSpPr>
        <p:spPr>
          <a:xfrm>
            <a:off x="337675" y="1411912"/>
            <a:ext cx="3616500" cy="1649399"/>
          </a:xfrm>
          <a:prstGeom prst="rect">
            <a:avLst/>
          </a:prstGeom>
          <a:noFill/>
          <a:ln>
            <a:noFill/>
          </a:ln>
        </p:spPr>
        <p:txBody>
          <a:bodyPr lIns="91425" tIns="91425" rIns="91425" bIns="91425" anchor="t" anchorCtr="0">
            <a:noAutofit/>
          </a:bodyPr>
          <a:lstStyle/>
          <a:p>
            <a:pPr lvl="0" algn="ctr" rtl="0">
              <a:spcBef>
                <a:spcPts val="0"/>
              </a:spcBef>
              <a:buNone/>
            </a:pPr>
            <a:r>
              <a:rPr lang="en" sz="1600" dirty="0">
                <a:latin typeface="Questrial"/>
                <a:ea typeface="Questrial"/>
                <a:cs typeface="Questrial"/>
                <a:sym typeface="Questrial"/>
              </a:rPr>
              <a:t>Work hard. Play hard.</a:t>
            </a:r>
          </a:p>
          <a:p>
            <a:pPr lvl="0" algn="ctr" rtl="0">
              <a:spcBef>
                <a:spcPts val="0"/>
              </a:spcBef>
              <a:buNone/>
            </a:pPr>
            <a:r>
              <a:rPr lang="en" sz="1600" dirty="0">
                <a:latin typeface="Questrial"/>
                <a:ea typeface="Questrial"/>
                <a:cs typeface="Questrial"/>
                <a:sym typeface="Questrial"/>
              </a:rPr>
              <a:t> Whether it be at school, at Planet Fitness, or at home, you just gotta get those squats in. Squats require </a:t>
            </a:r>
            <a:r>
              <a:rPr lang="en" sz="1600" b="1" dirty="0">
                <a:latin typeface="Questrial"/>
                <a:ea typeface="Questrial"/>
                <a:cs typeface="Questrial"/>
                <a:sym typeface="Questrial"/>
              </a:rPr>
              <a:t>balance</a:t>
            </a:r>
            <a:r>
              <a:rPr lang="en" sz="1600" dirty="0">
                <a:latin typeface="Questrial"/>
                <a:ea typeface="Questrial"/>
                <a:cs typeface="Questrial"/>
                <a:sym typeface="Questrial"/>
              </a:rPr>
              <a:t> and </a:t>
            </a:r>
            <a:r>
              <a:rPr lang="en" sz="1600" b="1" dirty="0">
                <a:latin typeface="Questrial"/>
                <a:ea typeface="Questrial"/>
                <a:cs typeface="Questrial"/>
                <a:sym typeface="Questrial"/>
              </a:rPr>
              <a:t>coordination </a:t>
            </a:r>
            <a:r>
              <a:rPr lang="en" sz="1600" dirty="0">
                <a:latin typeface="Questrial"/>
                <a:ea typeface="Questrial"/>
                <a:cs typeface="Questrial"/>
                <a:sym typeface="Questrial"/>
              </a:rPr>
              <a:t>to properly execute them.</a:t>
            </a:r>
          </a:p>
          <a:p>
            <a:pPr lvl="0" algn="ctr" rtl="0">
              <a:spcBef>
                <a:spcPts val="0"/>
              </a:spcBef>
              <a:buNone/>
            </a:pPr>
            <a:endParaRPr sz="1600" dirty="0">
              <a:latin typeface="Questrial"/>
              <a:ea typeface="Questrial"/>
              <a:cs typeface="Questrial"/>
              <a:sym typeface="Questrial"/>
            </a:endParaRPr>
          </a:p>
          <a:p>
            <a:pPr lvl="0" algn="ctr" rtl="0">
              <a:spcBef>
                <a:spcPts val="0"/>
              </a:spcBef>
              <a:buNone/>
            </a:pPr>
            <a:r>
              <a:rPr lang="en" sz="1600" i="1" dirty="0">
                <a:latin typeface="Questrial"/>
                <a:ea typeface="Questrial"/>
                <a:cs typeface="Questrial"/>
                <a:sym typeface="Questrial"/>
              </a:rPr>
              <a:t>Get rid of that cerebellyum.</a:t>
            </a:r>
          </a:p>
        </p:txBody>
      </p:sp>
      <p:sp>
        <p:nvSpPr>
          <p:cNvPr id="404" name="Shape 404"/>
          <p:cNvSpPr txBox="1"/>
          <p:nvPr/>
        </p:nvSpPr>
        <p:spPr>
          <a:xfrm>
            <a:off x="5027150" y="3292029"/>
            <a:ext cx="3391499" cy="1491299"/>
          </a:xfrm>
          <a:prstGeom prst="rect">
            <a:avLst/>
          </a:prstGeom>
          <a:noFill/>
          <a:ln>
            <a:noFill/>
          </a:ln>
        </p:spPr>
        <p:txBody>
          <a:bodyPr lIns="91425" tIns="91425" rIns="91425" bIns="91425" anchor="t" anchorCtr="0">
            <a:noAutofit/>
          </a:bodyPr>
          <a:lstStyle/>
          <a:p>
            <a:pPr lvl="0" algn="ctr" rtl="0">
              <a:spcBef>
                <a:spcPts val="0"/>
              </a:spcBef>
              <a:buNone/>
            </a:pPr>
            <a:r>
              <a:rPr lang="en" sz="1600">
                <a:latin typeface="Questrial"/>
                <a:ea typeface="Questrial"/>
                <a:cs typeface="Questrial"/>
                <a:sym typeface="Questrial"/>
              </a:rPr>
              <a:t>The cerebellum is located at the butt of the </a:t>
            </a:r>
            <a:r>
              <a:rPr lang="en" sz="1600" i="1">
                <a:latin typeface="Questrial"/>
                <a:ea typeface="Questrial"/>
                <a:cs typeface="Questrial"/>
                <a:sym typeface="Questrial"/>
              </a:rPr>
              <a:t>brain stem</a:t>
            </a:r>
            <a:r>
              <a:rPr lang="en" sz="1600">
                <a:latin typeface="Questrial"/>
                <a:ea typeface="Questrial"/>
                <a:cs typeface="Questrial"/>
                <a:sym typeface="Questrial"/>
              </a:rPr>
              <a:t> and is responsible for controlling </a:t>
            </a:r>
            <a:r>
              <a:rPr lang="en" sz="1600" b="1">
                <a:latin typeface="Questrial"/>
                <a:ea typeface="Questrial"/>
                <a:cs typeface="Questrial"/>
                <a:sym typeface="Questrial"/>
              </a:rPr>
              <a:t>balance, coordination, and movement</a:t>
            </a:r>
            <a:r>
              <a:rPr lang="en" sz="1600">
                <a:latin typeface="Questrial"/>
                <a:ea typeface="Questrial"/>
                <a:cs typeface="Questrial"/>
                <a:sym typeface="Questrial"/>
              </a:rPr>
              <a:t>. Procedural memories are also stored here as a secondary function.</a:t>
            </a:r>
          </a:p>
        </p:txBody>
      </p:sp>
      <p:sp>
        <p:nvSpPr>
          <p:cNvPr id="405" name="Shape 405"/>
          <p:cNvSpPr/>
          <p:nvPr/>
        </p:nvSpPr>
        <p:spPr>
          <a:xfrm rot="977040">
            <a:off x="8019950" y="2357918"/>
            <a:ext cx="202212" cy="870423"/>
          </a:xfrm>
          <a:prstGeom prst="upArrow">
            <a:avLst>
              <a:gd name="adj1" fmla="val 50000"/>
              <a:gd name="adj2" fmla="val 50000"/>
            </a:avLst>
          </a:prstGeom>
          <a:solidFill>
            <a:srgbClr val="D5A6BD"/>
          </a:solidFill>
          <a:ln w="19050" cap="flat" cmpd="sng">
            <a:solidFill>
              <a:srgbClr val="A64D7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lvl="0" rtl="0">
              <a:spcBef>
                <a:spcPts val="0"/>
              </a:spcBef>
              <a:buNone/>
            </a:pPr>
            <a:r>
              <a:rPr lang="en"/>
              <a:t>Limbic System</a:t>
            </a:r>
          </a:p>
        </p:txBody>
      </p:sp>
      <p:sp>
        <p:nvSpPr>
          <p:cNvPr id="411" name="Shape 411"/>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lvl="0" rtl="0">
              <a:spcBef>
                <a:spcPts val="0"/>
              </a:spcBef>
              <a:buNone/>
            </a:pPr>
            <a:r>
              <a:rPr lang="en-US" dirty="0" smtClean="0"/>
              <a:t>Starters</a:t>
            </a:r>
            <a:endParaRPr dirty="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Shape 416"/>
          <p:cNvPicPr preferRelativeResize="0"/>
          <p:nvPr/>
        </p:nvPicPr>
        <p:blipFill rotWithShape="1">
          <a:blip r:embed="rId3">
            <a:alphaModFix/>
          </a:blip>
          <a:srcRect/>
          <a:stretch/>
        </p:blipFill>
        <p:spPr>
          <a:xfrm>
            <a:off x="1600200" y="1371600"/>
            <a:ext cx="4648199" cy="1742999"/>
          </a:xfrm>
          <a:prstGeom prst="rect">
            <a:avLst/>
          </a:prstGeom>
          <a:noFill/>
          <a:ln>
            <a:noFill/>
          </a:ln>
        </p:spPr>
      </p:pic>
      <p:sp>
        <p:nvSpPr>
          <p:cNvPr id="417" name="Shape 417"/>
          <p:cNvSpPr txBox="1">
            <a:spLocks noGrp="1"/>
          </p:cNvSpPr>
          <p:nvPr>
            <p:ph type="title"/>
          </p:nvPr>
        </p:nvSpPr>
        <p:spPr>
          <a:xfrm>
            <a:off x="457200" y="205978"/>
            <a:ext cx="8229600" cy="8574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a:solidFill>
                  <a:schemeClr val="dk1"/>
                </a:solidFill>
                <a:latin typeface="Calibri"/>
                <a:ea typeface="Calibri"/>
                <a:cs typeface="Calibri"/>
                <a:sym typeface="Calibri"/>
              </a:rPr>
              <a:t>Hypo</a:t>
            </a:r>
            <a:r>
              <a:rPr lang="en" sz="4400" b="0" i="0" u="none" strike="noStrike" cap="none" baseline="0">
                <a:solidFill>
                  <a:schemeClr val="dk1"/>
                </a:solidFill>
                <a:latin typeface="Arial"/>
                <a:ea typeface="Arial"/>
                <a:cs typeface="Arial"/>
                <a:sym typeface="Arial"/>
              </a:rPr>
              <a:t>thot</a:t>
            </a:r>
            <a:r>
              <a:rPr lang="en" sz="4400" b="0" i="0" u="none" strike="noStrike" cap="none" baseline="0">
                <a:solidFill>
                  <a:schemeClr val="dk1"/>
                </a:solidFill>
                <a:latin typeface="Calibri"/>
                <a:ea typeface="Calibri"/>
                <a:cs typeface="Calibri"/>
                <a:sym typeface="Calibri"/>
              </a:rPr>
              <a:t>amus </a:t>
            </a:r>
            <a:r>
              <a:rPr lang="en" sz="1800" b="0" i="0" u="none" strike="noStrike" cap="none" baseline="0">
                <a:solidFill>
                  <a:schemeClr val="dk1"/>
                </a:solidFill>
                <a:latin typeface="Calibri"/>
                <a:ea typeface="Calibri"/>
                <a:cs typeface="Calibri"/>
                <a:sym typeface="Calibri"/>
              </a:rPr>
              <a:t>(AKA </a:t>
            </a:r>
            <a:r>
              <a:rPr lang="en" sz="1800" b="1" i="0" u="none" strike="noStrike" cap="none" baseline="0">
                <a:solidFill>
                  <a:schemeClr val="dk1"/>
                </a:solidFill>
                <a:latin typeface="Calibri"/>
                <a:ea typeface="Calibri"/>
                <a:cs typeface="Calibri"/>
                <a:sym typeface="Calibri"/>
              </a:rPr>
              <a:t>Hypothalamus</a:t>
            </a:r>
            <a:r>
              <a:rPr lang="en" sz="1800" b="0" i="0" u="none" strike="noStrike" cap="none" baseline="0">
                <a:solidFill>
                  <a:schemeClr val="dk1"/>
                </a:solidFill>
                <a:latin typeface="Calibri"/>
                <a:ea typeface="Calibri"/>
                <a:cs typeface="Calibri"/>
                <a:sym typeface="Calibri"/>
              </a:rPr>
              <a:t>)</a:t>
            </a:r>
          </a:p>
        </p:txBody>
      </p:sp>
      <p:pic>
        <p:nvPicPr>
          <p:cNvPr id="418" name="Shape 418"/>
          <p:cNvPicPr preferRelativeResize="0"/>
          <p:nvPr/>
        </p:nvPicPr>
        <p:blipFill rotWithShape="1">
          <a:blip r:embed="rId4">
            <a:alphaModFix/>
          </a:blip>
          <a:srcRect/>
          <a:stretch/>
        </p:blipFill>
        <p:spPr>
          <a:xfrm>
            <a:off x="6705600" y="857250"/>
            <a:ext cx="1480499" cy="1085700"/>
          </a:xfrm>
          <a:prstGeom prst="rect">
            <a:avLst/>
          </a:prstGeom>
          <a:noFill/>
          <a:ln>
            <a:noFill/>
          </a:ln>
        </p:spPr>
      </p:pic>
      <p:pic>
        <p:nvPicPr>
          <p:cNvPr id="419" name="Shape 419"/>
          <p:cNvPicPr preferRelativeResize="0"/>
          <p:nvPr/>
        </p:nvPicPr>
        <p:blipFill rotWithShape="1">
          <a:blip r:embed="rId5">
            <a:alphaModFix/>
          </a:blip>
          <a:srcRect/>
          <a:stretch/>
        </p:blipFill>
        <p:spPr>
          <a:xfrm>
            <a:off x="4876800" y="4109999"/>
            <a:ext cx="2362199" cy="996866"/>
          </a:xfrm>
          <a:prstGeom prst="rect">
            <a:avLst/>
          </a:prstGeom>
          <a:noFill/>
          <a:ln>
            <a:noFill/>
          </a:ln>
        </p:spPr>
      </p:pic>
      <p:sp>
        <p:nvSpPr>
          <p:cNvPr id="420" name="Shape 420"/>
          <p:cNvSpPr txBox="1"/>
          <p:nvPr/>
        </p:nvSpPr>
        <p:spPr>
          <a:xfrm>
            <a:off x="838200" y="3429000"/>
            <a:ext cx="3429000" cy="13619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400" b="0" i="0" u="none" strike="noStrike" cap="none" baseline="0">
                <a:solidFill>
                  <a:schemeClr val="dk1"/>
                </a:solidFill>
                <a:latin typeface="Calibri"/>
                <a:ea typeface="Calibri"/>
                <a:cs typeface="Calibri"/>
                <a:sym typeface="Calibri"/>
              </a:rPr>
              <a:t>The hypothalamus links the </a:t>
            </a:r>
            <a:r>
              <a:rPr lang="en" sz="1400" b="1" i="0" u="none" strike="noStrike" cap="none" baseline="0">
                <a:solidFill>
                  <a:schemeClr val="dk1"/>
                </a:solidFill>
                <a:latin typeface="Calibri"/>
                <a:ea typeface="Calibri"/>
                <a:cs typeface="Calibri"/>
                <a:sym typeface="Calibri"/>
              </a:rPr>
              <a:t>nervous system </a:t>
            </a:r>
            <a:r>
              <a:rPr lang="en" sz="1400" b="0" i="0" u="none" strike="noStrike" cap="none" baseline="0">
                <a:solidFill>
                  <a:schemeClr val="dk1"/>
                </a:solidFill>
                <a:latin typeface="Calibri"/>
                <a:ea typeface="Calibri"/>
                <a:cs typeface="Calibri"/>
                <a:sym typeface="Calibri"/>
              </a:rPr>
              <a:t>and </a:t>
            </a:r>
            <a:r>
              <a:rPr lang="en" sz="1400" b="1" i="0" u="none" strike="noStrike" cap="none" baseline="0">
                <a:solidFill>
                  <a:schemeClr val="dk1"/>
                </a:solidFill>
                <a:latin typeface="Calibri"/>
                <a:ea typeface="Calibri"/>
                <a:cs typeface="Calibri"/>
                <a:sym typeface="Calibri"/>
              </a:rPr>
              <a:t>endocrine system</a:t>
            </a:r>
            <a:r>
              <a:rPr lang="en" sz="1400" b="0" i="0" u="none" strike="noStrike" cap="none" baseline="0">
                <a:solidFill>
                  <a:schemeClr val="dk1"/>
                </a:solidFill>
                <a:latin typeface="Calibri"/>
                <a:ea typeface="Calibri"/>
                <a:cs typeface="Calibri"/>
                <a:sym typeface="Calibri"/>
              </a:rPr>
              <a:t>. It is part of the </a:t>
            </a:r>
            <a:r>
              <a:rPr lang="en" sz="1400" b="1" i="0" u="none" strike="noStrike" cap="none" baseline="0">
                <a:solidFill>
                  <a:schemeClr val="dk1"/>
                </a:solidFill>
                <a:latin typeface="Calibri"/>
                <a:ea typeface="Calibri"/>
                <a:cs typeface="Calibri"/>
                <a:sym typeface="Calibri"/>
              </a:rPr>
              <a:t>limbic system</a:t>
            </a:r>
            <a:r>
              <a:rPr lang="en" sz="1400" b="0" i="0" u="none" strike="noStrike" cap="none" baseline="0">
                <a:solidFill>
                  <a:schemeClr val="dk1"/>
                </a:solidFill>
                <a:latin typeface="Calibri"/>
                <a:ea typeface="Calibri"/>
                <a:cs typeface="Calibri"/>
                <a:sym typeface="Calibri"/>
              </a:rPr>
              <a:t> and is located directly above the thalamus. The hypothalamus is responsible for a person’s </a:t>
            </a:r>
            <a:r>
              <a:rPr lang="en" sz="1400" b="1" i="0" u="none" strike="noStrike" cap="none" baseline="0">
                <a:solidFill>
                  <a:schemeClr val="dk1"/>
                </a:solidFill>
                <a:latin typeface="Calibri"/>
                <a:ea typeface="Calibri"/>
                <a:cs typeface="Calibri"/>
                <a:sym typeface="Calibri"/>
              </a:rPr>
              <a:t>sex, hunger</a:t>
            </a:r>
            <a:r>
              <a:rPr lang="en" sz="1400" b="0" i="0" u="none" strike="noStrike" cap="none" baseline="0">
                <a:solidFill>
                  <a:schemeClr val="dk1"/>
                </a:solidFill>
                <a:latin typeface="Calibri"/>
                <a:ea typeface="Calibri"/>
                <a:cs typeface="Calibri"/>
                <a:sym typeface="Calibri"/>
              </a:rPr>
              <a:t>, and </a:t>
            </a:r>
            <a:r>
              <a:rPr lang="en" sz="1400" b="1" i="0" u="none" strike="noStrike" cap="none" baseline="0">
                <a:solidFill>
                  <a:schemeClr val="dk1"/>
                </a:solidFill>
                <a:latin typeface="Calibri"/>
                <a:ea typeface="Calibri"/>
                <a:cs typeface="Calibri"/>
                <a:sym typeface="Calibri"/>
              </a:rPr>
              <a:t>thirst drives</a:t>
            </a:r>
            <a:r>
              <a:rPr lang="en" sz="1400" b="0" i="0" u="none" strike="noStrike" cap="none" baseline="0">
                <a:solidFill>
                  <a:schemeClr val="dk1"/>
                </a:solidFill>
                <a:latin typeface="Calibri"/>
                <a:ea typeface="Calibri"/>
                <a:cs typeface="Calibri"/>
                <a:sym typeface="Calibri"/>
              </a:rPr>
              <a:t>. It also regulates </a:t>
            </a:r>
            <a:r>
              <a:rPr lang="en" sz="1400" b="1" i="0" u="none" strike="noStrike" cap="none" baseline="0">
                <a:solidFill>
                  <a:schemeClr val="dk1"/>
                </a:solidFill>
                <a:latin typeface="Calibri"/>
                <a:ea typeface="Calibri"/>
                <a:cs typeface="Calibri"/>
                <a:sym typeface="Calibri"/>
              </a:rPr>
              <a:t>body temperatures </a:t>
            </a:r>
            <a:r>
              <a:rPr lang="en" sz="1400" b="0" i="0" u="none" strike="noStrike" cap="none" baseline="0">
                <a:solidFill>
                  <a:schemeClr val="dk1"/>
                </a:solidFill>
                <a:latin typeface="Calibri"/>
                <a:ea typeface="Calibri"/>
                <a:cs typeface="Calibri"/>
                <a:sym typeface="Calibri"/>
              </a:rPr>
              <a:t>and </a:t>
            </a:r>
            <a:r>
              <a:rPr lang="en" sz="1400" b="1" i="0" u="none" strike="noStrike" cap="none" baseline="0">
                <a:solidFill>
                  <a:schemeClr val="dk1"/>
                </a:solidFill>
                <a:latin typeface="Calibri"/>
                <a:ea typeface="Calibri"/>
                <a:cs typeface="Calibri"/>
                <a:sym typeface="Calibri"/>
              </a:rPr>
              <a:t>releases hormones </a:t>
            </a:r>
            <a:r>
              <a:rPr lang="en" sz="1400" b="0" i="0" u="none" strike="noStrike" cap="none" baseline="0">
                <a:solidFill>
                  <a:schemeClr val="dk1"/>
                </a:solidFill>
                <a:latin typeface="Calibri"/>
                <a:ea typeface="Calibri"/>
                <a:cs typeface="Calibri"/>
                <a:sym typeface="Calibri"/>
              </a:rPr>
              <a:t>in the body.</a:t>
            </a:r>
          </a:p>
        </p:txBody>
      </p:sp>
      <p:sp>
        <p:nvSpPr>
          <p:cNvPr id="421" name="Shape 421"/>
          <p:cNvSpPr txBox="1"/>
          <p:nvPr/>
        </p:nvSpPr>
        <p:spPr>
          <a:xfrm>
            <a:off x="5791200" y="1885950"/>
            <a:ext cx="3200399" cy="1685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400" b="0" i="0" u="none" strike="noStrike" cap="none" baseline="0">
                <a:solidFill>
                  <a:schemeClr val="dk1"/>
                </a:solidFill>
                <a:latin typeface="Calibri"/>
                <a:ea typeface="Calibri"/>
                <a:cs typeface="Calibri"/>
                <a:sym typeface="Calibri"/>
              </a:rPr>
              <a:t>These people are  always down for Netflix and chill and are constantly thirsty, if you know what I mean. You can spot these people easily because they are often weather confused as they wear Uggs when it is warm and short shorts when it is cold, sometimes even mixing the two. They are very emotional people, relentlessly fighting with other thots and going on hormonal rampages. </a:t>
            </a:r>
          </a:p>
        </p:txBody>
      </p:sp>
      <p:pic>
        <p:nvPicPr>
          <p:cNvPr id="422" name="Shape 422"/>
          <p:cNvPicPr preferRelativeResize="0"/>
          <p:nvPr/>
        </p:nvPicPr>
        <p:blipFill rotWithShape="1">
          <a:blip r:embed="rId6">
            <a:alphaModFix/>
          </a:blip>
          <a:srcRect/>
          <a:stretch/>
        </p:blipFill>
        <p:spPr>
          <a:xfrm>
            <a:off x="0" y="857250"/>
            <a:ext cx="2395800" cy="1841700"/>
          </a:xfrm>
          <a:prstGeom prst="rect">
            <a:avLst/>
          </a:prstGeom>
          <a:noFill/>
          <a:ln>
            <a:noFill/>
          </a:ln>
        </p:spPr>
      </p:pic>
      <p:sp>
        <p:nvSpPr>
          <p:cNvPr id="423" name="Shape 423"/>
          <p:cNvSpPr txBox="1"/>
          <p:nvPr/>
        </p:nvSpPr>
        <p:spPr>
          <a:xfrm>
            <a:off x="152400" y="285750"/>
            <a:ext cx="1143000" cy="346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200" b="0" i="0" u="none" strike="noStrike" cap="none" baseline="0">
                <a:solidFill>
                  <a:srgbClr val="FF0000"/>
                </a:solidFill>
                <a:latin typeface="Calibri"/>
                <a:ea typeface="Calibri"/>
                <a:cs typeface="Calibri"/>
                <a:sym typeface="Calibri"/>
              </a:rPr>
              <a:t>Types of high schoolers</a:t>
            </a:r>
          </a:p>
        </p:txBody>
      </p:sp>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erlin">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pulent">
  <a:themeElements>
    <a:clrScheme name="Opulent">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Revolution">
  <a:themeElements>
    <a:clrScheme name="Expo">
      <a:dk1>
        <a:srgbClr val="000000"/>
      </a:dk1>
      <a:lt1>
        <a:srgbClr val="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3398</Words>
  <Application>Microsoft Office PowerPoint</Application>
  <PresentationFormat>On-screen Show (16:9)</PresentationFormat>
  <Paragraphs>238</Paragraphs>
  <Slides>33</Slides>
  <Notes>33</Notes>
  <HiddenSlides>0</HiddenSlides>
  <MMClips>0</MMClips>
  <ScaleCrop>false</ScaleCrop>
  <HeadingPairs>
    <vt:vector size="6" baseType="variant">
      <vt:variant>
        <vt:lpstr>Fonts Used</vt:lpstr>
      </vt:variant>
      <vt:variant>
        <vt:i4>17</vt:i4>
      </vt:variant>
      <vt:variant>
        <vt:lpstr>Theme</vt:lpstr>
      </vt:variant>
      <vt:variant>
        <vt:i4>14</vt:i4>
      </vt:variant>
      <vt:variant>
        <vt:lpstr>Slide Titles</vt:lpstr>
      </vt:variant>
      <vt:variant>
        <vt:i4>33</vt:i4>
      </vt:variant>
    </vt:vector>
  </HeadingPairs>
  <TitlesOfParts>
    <vt:vector size="64" baseType="lpstr">
      <vt:lpstr>Arial</vt:lpstr>
      <vt:lpstr>Pacifico</vt:lpstr>
      <vt:lpstr>Courier New</vt:lpstr>
      <vt:lpstr>Georgia</vt:lpstr>
      <vt:lpstr>Domine</vt:lpstr>
      <vt:lpstr>Droid Sans Mono</vt:lpstr>
      <vt:lpstr>Nunito</vt:lpstr>
      <vt:lpstr>Oleo Script</vt:lpstr>
      <vt:lpstr>Corsiva</vt:lpstr>
      <vt:lpstr>Noto Symbol</vt:lpstr>
      <vt:lpstr>Trebuchet MS</vt:lpstr>
      <vt:lpstr>Josefin Slab</vt:lpstr>
      <vt:lpstr>Times New Roman</vt:lpstr>
      <vt:lpstr>Calibri</vt:lpstr>
      <vt:lpstr>Cabin</vt:lpstr>
      <vt:lpstr>Questrial</vt:lpstr>
      <vt:lpstr>Chewy</vt:lpstr>
      <vt:lpstr>simple-light-2</vt:lpstr>
      <vt:lpstr>Office Theme</vt:lpstr>
      <vt:lpstr>Dividend</vt:lpstr>
      <vt:lpstr>simple-light-2</vt:lpstr>
      <vt:lpstr>Office Theme</vt:lpstr>
      <vt:lpstr>Civic</vt:lpstr>
      <vt:lpstr>Default Design</vt:lpstr>
      <vt:lpstr>Office Theme</vt:lpstr>
      <vt:lpstr>Default Design</vt:lpstr>
      <vt:lpstr>Ion</vt:lpstr>
      <vt:lpstr>Berlin</vt:lpstr>
      <vt:lpstr>Opulent</vt:lpstr>
      <vt:lpstr>Revolution</vt:lpstr>
      <vt:lpstr>Facet</vt:lpstr>
      <vt:lpstr>Brain Stem Starters</vt:lpstr>
      <vt:lpstr>PowerPoint Presentation</vt:lpstr>
      <vt:lpstr>PowerPoint Presentation</vt:lpstr>
      <vt:lpstr>BRAIN STEM TEACHERS, GALUSHALAR FORMATION</vt:lpstr>
      <vt:lpstr>South ShMEDULLA Hospital (Aka: South Shore Hospital) </vt:lpstr>
      <vt:lpstr>BRAIN STEM TEACHERS, YOUR DAILY THALAMUSMENT</vt:lpstr>
      <vt:lpstr>Squatabellum</vt:lpstr>
      <vt:lpstr>Limbic System</vt:lpstr>
      <vt:lpstr>Hypothotamus (AKA Hypothalamus)</vt:lpstr>
      <vt:lpstr>Freshmygdala (aka Amygdala)</vt:lpstr>
      <vt:lpstr>Limbic System: Types of students at Weymouth High</vt:lpstr>
      <vt:lpstr>Hypochatamus</vt:lpstr>
      <vt:lpstr>PowerPoint Presentation</vt:lpstr>
      <vt:lpstr>PowerPoint Presentation</vt:lpstr>
      <vt:lpstr>Brain Stem</vt:lpstr>
      <vt:lpstr>Photocipital Lobe a.k.a Occipital Lobe</vt:lpstr>
      <vt:lpstr>PowerPoint Presentation</vt:lpstr>
      <vt:lpstr>PowerPoint Presentation</vt:lpstr>
      <vt:lpstr>Kameporal Kames Real Identity: Ms.Kames</vt:lpstr>
      <vt:lpstr>Wernimantics a.ka. Wernicke’s Area</vt:lpstr>
      <vt:lpstr>PowerPoint Presentation</vt:lpstr>
      <vt:lpstr>  Brokelsi’s Area(Kelsi Nielsen) </vt:lpstr>
      <vt:lpstr>PowerPoint Presentation</vt:lpstr>
      <vt:lpstr>The GaLEFTa Hemisphere</vt:lpstr>
      <vt:lpstr>PowerPoint Presentation</vt:lpstr>
      <vt:lpstr>PowerPoint Presentation</vt:lpstr>
      <vt:lpstr>Neurotransmitters</vt:lpstr>
      <vt:lpstr>Endure-pain</vt:lpstr>
      <vt:lpstr>            NOREPINEPHRINE             NEUROTRANSMITTERS- TYPES OF PEOPLE </vt:lpstr>
      <vt:lpstr>Acety-Uncool kids</vt:lpstr>
      <vt:lpstr>D      pe-Man</vt:lpstr>
      <vt:lpstr>Sero-Too-Moody</vt:lpstr>
      <vt:lpstr>GABA NEUROTRANSMITTER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Stem Starters</dc:title>
  <cp:lastModifiedBy>Galusha, Justin</cp:lastModifiedBy>
  <cp:revision>2</cp:revision>
  <dcterms:modified xsi:type="dcterms:W3CDTF">2015-10-16T11:48:47Z</dcterms:modified>
</cp:coreProperties>
</file>